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3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D7C0-3545-486D-B61F-77A001EBB4DA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B53E-D6F9-4C5D-90C9-7974CB7A82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34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D7C0-3545-486D-B61F-77A001EBB4DA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B53E-D6F9-4C5D-90C9-7974CB7A82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55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D7C0-3545-486D-B61F-77A001EBB4DA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B53E-D6F9-4C5D-90C9-7974CB7A82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95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D7C0-3545-486D-B61F-77A001EBB4DA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B53E-D6F9-4C5D-90C9-7974CB7A82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04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D7C0-3545-486D-B61F-77A001EBB4DA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B53E-D6F9-4C5D-90C9-7974CB7A82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11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D7C0-3545-486D-B61F-77A001EBB4DA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B53E-D6F9-4C5D-90C9-7974CB7A82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13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D7C0-3545-486D-B61F-77A001EBB4DA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B53E-D6F9-4C5D-90C9-7974CB7A82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1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D7C0-3545-486D-B61F-77A001EBB4DA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B53E-D6F9-4C5D-90C9-7974CB7A82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21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D7C0-3545-486D-B61F-77A001EBB4DA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B53E-D6F9-4C5D-90C9-7974CB7A82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175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D7C0-3545-486D-B61F-77A001EBB4DA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B53E-D6F9-4C5D-90C9-7974CB7A82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74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D7C0-3545-486D-B61F-77A001EBB4DA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B53E-D6F9-4C5D-90C9-7974CB7A82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67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BD7C0-3545-486D-B61F-77A001EBB4DA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1B53E-D6F9-4C5D-90C9-7974CB7A82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8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W新的图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20" y="-154114"/>
            <a:ext cx="3051422" cy="298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專題計畫近年補助機制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改革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懶人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科技部 </a:t>
            </a:r>
            <a:r>
              <a:rPr lang="en-US" altLang="zh-TW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109.1</a:t>
            </a:r>
            <a:r>
              <a:rPr lang="zh-TW" altLang="zh-TW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發布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8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部補助計畫為我國教研人員重要的研究經費來源，近年來本部陸續推動多項專題計畫補助機制改革措施，以提升計畫審查之規範與機制的嚴謹性與公平及公正性，期望透過滾動式的檢討修正，營造優質且友善的科研環境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網頁連結：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https://reurl.cc/R1QLRx)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632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專題計畫近年補助機制改革重點懶人包(NEW) 109.1發布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7" y="770562"/>
            <a:ext cx="8935468" cy="567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專題計畫近年補助機制改革重點懶人包(NEW) 109.1發布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" y="664661"/>
            <a:ext cx="9002052" cy="571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專題計畫近年補助機制改革重點懶人包(NEW) 109.1發布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6" y="626859"/>
            <a:ext cx="8964500" cy="569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0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專題計畫近年補助機制改革重點懶人包(NEW) 109.1發布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04"/>
            <a:ext cx="9144000" cy="580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18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專題計畫近年補助機制改革重點懶人包(NEW) 109.1發布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" y="561923"/>
            <a:ext cx="9087583" cy="576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專題計畫近年補助機制改革重點懶人包(NEW) 109.1發布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67"/>
            <a:ext cx="9087586" cy="576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29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專題計畫近年補助機制改革重點懶人包(NEW) 109.1發布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079"/>
            <a:ext cx="9144000" cy="580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2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80</Words>
  <Application>Microsoft Office PowerPoint</Application>
  <PresentationFormat>如螢幕大小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專題計畫近年補助機制改革 重點懶人包</vt:lpstr>
      <vt:lpstr>重點說明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專題計畫近年補助機制改革重點懶人包(NEW)</dc:title>
  <dc:creator>hp</dc:creator>
  <cp:lastModifiedBy>hp</cp:lastModifiedBy>
  <cp:revision>4</cp:revision>
  <dcterms:created xsi:type="dcterms:W3CDTF">2020-11-05T03:16:14Z</dcterms:created>
  <dcterms:modified xsi:type="dcterms:W3CDTF">2020-11-05T04:01:05Z</dcterms:modified>
</cp:coreProperties>
</file>