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6200438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1" d="100"/>
          <a:sy n="21" d="100"/>
        </p:scale>
        <p:origin x="279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ACF72-DE0D-4F00-AED5-89A3269C0F92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21981-D08C-462F-B814-8D73EE384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6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4713405"/>
            <a:ext cx="13770372" cy="10026815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5126892"/>
            <a:ext cx="12150329" cy="6953434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23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79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1533356"/>
            <a:ext cx="3493219" cy="244070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1533356"/>
            <a:ext cx="10277153" cy="244070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99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52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7180114"/>
            <a:ext cx="13972878" cy="11980175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19273626"/>
            <a:ext cx="13972878" cy="6300091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/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42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7666780"/>
            <a:ext cx="6885186" cy="1827360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7666780"/>
            <a:ext cx="6885186" cy="1827360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68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533362"/>
            <a:ext cx="13972878" cy="556675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7060106"/>
            <a:ext cx="6853544" cy="3460049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10520155"/>
            <a:ext cx="6853544" cy="1547356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7060106"/>
            <a:ext cx="6887296" cy="3460049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10520155"/>
            <a:ext cx="6887296" cy="1547356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65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38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920028"/>
            <a:ext cx="5225063" cy="6720099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4146734"/>
            <a:ext cx="8201472" cy="20466969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8640127"/>
            <a:ext cx="5225063" cy="16006905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06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920028"/>
            <a:ext cx="5225063" cy="6720099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4146734"/>
            <a:ext cx="8201472" cy="20466969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8640127"/>
            <a:ext cx="5225063" cy="16006905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35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1533362"/>
            <a:ext cx="13972878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7666780"/>
            <a:ext cx="13972878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26693734"/>
            <a:ext cx="364509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74DF-D754-4F75-A44C-DA984530564E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26693734"/>
            <a:ext cx="5467648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26693734"/>
            <a:ext cx="364509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F83B-826A-4D1C-8473-0A4FC83F8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53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409877D4-B8D4-6676-DEC5-5DCFE22A9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" y="0"/>
            <a:ext cx="16200048" cy="288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hp</dc:creator>
  <cp:lastModifiedBy>徐鈺文</cp:lastModifiedBy>
  <cp:revision>33</cp:revision>
  <dcterms:created xsi:type="dcterms:W3CDTF">2021-11-12T03:52:11Z</dcterms:created>
  <dcterms:modified xsi:type="dcterms:W3CDTF">2024-09-25T06:59:29Z</dcterms:modified>
</cp:coreProperties>
</file>