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4660"/>
  </p:normalViewPr>
  <p:slideViewPr>
    <p:cSldViewPr snapToGrid="0">
      <p:cViewPr>
        <p:scale>
          <a:sx n="75" d="100"/>
          <a:sy n="75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EE5659-77CE-4955-B5B3-F33963981CA5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9D399DF0-713D-45CC-B481-4E1366CF5328}">
      <dgm:prSet phldrT="[文字]" custT="1"/>
      <dgm:spPr/>
      <dgm:t>
        <a:bodyPr/>
        <a:lstStyle/>
        <a:p>
          <a:r>
            <a:rPr lang="en-US" altLang="zh-TW" sz="1600" b="1" dirty="0" smtClean="0">
              <a:solidFill>
                <a:schemeClr val="tx1"/>
              </a:solidFill>
              <a:latin typeface="+mn-lt"/>
              <a:ea typeface="標楷體" panose="03000509000000000000" pitchFamily="65" charset="-120"/>
            </a:rPr>
            <a:t>PI</a:t>
          </a:r>
          <a:endParaRPr lang="zh-TW" altLang="en-US" sz="1600" b="1" dirty="0">
            <a:solidFill>
              <a:schemeClr val="tx1"/>
            </a:solidFill>
            <a:latin typeface="+mn-lt"/>
            <a:ea typeface="標楷體" panose="03000509000000000000" pitchFamily="65" charset="-120"/>
          </a:endParaRPr>
        </a:p>
      </dgm:t>
    </dgm:pt>
    <dgm:pt modelId="{70EB2C25-64FA-49BC-AAC2-9D91EBA0F174}" type="parTrans" cxnId="{B7F070AB-55AC-4E66-9BA7-A25BBD47E88D}">
      <dgm:prSet/>
      <dgm:spPr/>
      <dgm:t>
        <a:bodyPr/>
        <a:lstStyle/>
        <a:p>
          <a:endParaRPr lang="zh-TW" altLang="en-US" sz="24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6E9508A-0E09-403C-A22F-EFCC02B431DE}" type="sibTrans" cxnId="{B7F070AB-55AC-4E66-9BA7-A25BBD47E88D}">
      <dgm:prSet custT="1"/>
      <dgm:spPr/>
      <dgm:t>
        <a:bodyPr/>
        <a:lstStyle/>
        <a:p>
          <a:endParaRPr lang="zh-TW" altLang="en-US" sz="8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3644553-2DC9-42A1-853F-3E25D6C1878D}">
      <dgm:prSet phldrT="[文字]" custT="1"/>
      <dgm:spPr/>
      <dgm:t>
        <a:bodyPr/>
        <a:lstStyle/>
        <a:p>
          <a:pPr>
            <a:lnSpc>
              <a:spcPct val="70000"/>
            </a:lnSpc>
          </a:pP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並會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相關單位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委任同仁之主管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95AB19-B79B-417B-AE83-F5F6D7B08909}" type="parTrans" cxnId="{49E176D5-B957-449A-8198-377C2A48ADA4}">
      <dgm:prSet/>
      <dgm:spPr/>
      <dgm:t>
        <a:bodyPr/>
        <a:lstStyle/>
        <a:p>
          <a:endParaRPr lang="zh-TW" altLang="en-US" sz="24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B3BAEDC-7841-42D3-B29D-734CC4764BDC}" type="sibTrans" cxnId="{49E176D5-B957-449A-8198-377C2A48ADA4}">
      <dgm:prSet custT="1"/>
      <dgm:spPr/>
      <dgm:t>
        <a:bodyPr/>
        <a:lstStyle/>
        <a:p>
          <a:endParaRPr lang="zh-TW" altLang="en-US" sz="8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DECC658-26DA-4D78-91F1-D5ADE89A46CF}">
      <dgm:prSet phldrT="[文字]" custT="1"/>
      <dgm:spPr/>
      <dgm:t>
        <a:bodyPr/>
        <a:lstStyle/>
        <a:p>
          <a:pPr>
            <a:lnSpc>
              <a:spcPct val="70000"/>
            </a:lnSpc>
          </a:pP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部門會簽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-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研究部</a:t>
          </a:r>
          <a:endParaRPr lang="zh-TW" altLang="en-US" sz="1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A9F7551-14CB-4500-BE20-8316A488500D}" type="parTrans" cxnId="{EAD9D89E-92FA-401F-BFB1-00D2E3F89E45}">
      <dgm:prSet/>
      <dgm:spPr/>
      <dgm:t>
        <a:bodyPr/>
        <a:lstStyle/>
        <a:p>
          <a:endParaRPr lang="zh-TW" altLang="en-US" sz="24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B1325A1-6A21-428B-97BC-A26962071A4E}" type="sibTrans" cxnId="{EAD9D89E-92FA-401F-BFB1-00D2E3F89E45}">
      <dgm:prSet custT="1"/>
      <dgm:spPr/>
      <dgm:t>
        <a:bodyPr/>
        <a:lstStyle/>
        <a:p>
          <a:endParaRPr lang="zh-TW" altLang="en-US" sz="8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CFBD374-CF3E-4E3B-B329-B38CC459CC0D}">
      <dgm:prSet phldrT="[文字]" custT="1"/>
      <dgm:spPr/>
      <dgm:t>
        <a:bodyPr/>
        <a:lstStyle/>
        <a:p>
          <a:pPr>
            <a:lnSpc>
              <a:spcPct val="70000"/>
            </a:lnSpc>
          </a:pP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部門會簽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-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人資室</a:t>
          </a:r>
          <a:endParaRPr lang="zh-TW" altLang="en-US" sz="1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F2B76C3-ED82-4253-88AD-E9DAF446B356}" type="parTrans" cxnId="{E3F6C6D7-554A-4CF1-9323-1183DC542BA1}">
      <dgm:prSet/>
      <dgm:spPr/>
      <dgm:t>
        <a:bodyPr/>
        <a:lstStyle/>
        <a:p>
          <a:endParaRPr lang="zh-TW" altLang="en-US" sz="24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080F287-6B9C-4CDA-AA8B-B17506453C30}" type="sibTrans" cxnId="{E3F6C6D7-554A-4CF1-9323-1183DC542BA1}">
      <dgm:prSet custT="1"/>
      <dgm:spPr/>
      <dgm:t>
        <a:bodyPr/>
        <a:lstStyle/>
        <a:p>
          <a:endParaRPr lang="zh-TW" altLang="en-US" sz="8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00B1188-11E7-4430-9F8F-E0AF197EFB45}">
      <dgm:prSet phldrT="[文字]" custT="1"/>
      <dgm:spPr/>
      <dgm:t>
        <a:bodyPr/>
        <a:lstStyle/>
        <a:p>
          <a:pPr>
            <a:lnSpc>
              <a:spcPct val="70000"/>
            </a:lnSpc>
          </a:pP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部門會簽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-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財務室</a:t>
          </a:r>
          <a:endParaRPr lang="zh-TW" altLang="en-US" sz="1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A9C90BF-1312-4C99-A90B-3EDC1A80E522}" type="parTrans" cxnId="{15050615-7E8D-413F-9E5E-7A873F0EA214}">
      <dgm:prSet/>
      <dgm:spPr/>
      <dgm:t>
        <a:bodyPr/>
        <a:lstStyle/>
        <a:p>
          <a:endParaRPr lang="zh-TW" altLang="en-US" sz="24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9AFD910-045A-414B-BCB6-A99DFD0CD716}" type="sibTrans" cxnId="{15050615-7E8D-413F-9E5E-7A873F0EA214}">
      <dgm:prSet custT="1"/>
      <dgm:spPr/>
      <dgm:t>
        <a:bodyPr/>
        <a:lstStyle/>
        <a:p>
          <a:endParaRPr lang="zh-TW" altLang="en-US" sz="8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C955109-7867-48F7-A47B-00B38464F59F}">
      <dgm:prSet phldrT="[文字]" custT="1"/>
      <dgm:spPr/>
      <dgm:t>
        <a:bodyPr/>
        <a:lstStyle/>
        <a:p>
          <a:pPr>
            <a:lnSpc>
              <a:spcPct val="70000"/>
            </a:lnSpc>
          </a:pP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主管核決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另陳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)-</a:t>
          </a:r>
          <a:b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黃志揚副院長</a:t>
          </a:r>
          <a:endParaRPr lang="zh-TW" altLang="en-US" sz="1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8E04305-A964-4E1E-B0BA-D2490BE8CDF5}" type="parTrans" cxnId="{A7A586E3-04B3-402F-B988-6C055B2E9666}">
      <dgm:prSet/>
      <dgm:spPr/>
      <dgm:t>
        <a:bodyPr/>
        <a:lstStyle/>
        <a:p>
          <a:endParaRPr lang="zh-TW" altLang="en-US" sz="24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5B78F5C-4831-41A6-8A23-9D9AF3F3D9A5}" type="sibTrans" cxnId="{A7A586E3-04B3-402F-B988-6C055B2E9666}">
      <dgm:prSet custT="1"/>
      <dgm:spPr/>
      <dgm:t>
        <a:bodyPr/>
        <a:lstStyle/>
        <a:p>
          <a:endParaRPr lang="zh-TW" altLang="en-US" sz="8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E56EC06-122C-43BC-A30E-23759BFDCDA9}">
      <dgm:prSet phldrT="[文字]" custT="1"/>
      <dgm:spPr/>
      <dgm:t>
        <a:bodyPr/>
        <a:lstStyle/>
        <a:p>
          <a:pPr>
            <a:lnSpc>
              <a:spcPct val="70000"/>
            </a:lnSpc>
          </a:pP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主管核決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直屬</a:t>
          </a:r>
          <a: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)-</a:t>
          </a:r>
          <a:br>
            <a: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林欣榮院長</a:t>
          </a:r>
          <a:endParaRPr lang="zh-TW" altLang="en-US" sz="1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ED2A36F-EAF5-437F-AD78-1996DF0B0B61}" type="parTrans" cxnId="{24BD9589-B4A9-4798-A56A-811D5EFB820A}">
      <dgm:prSet/>
      <dgm:spPr/>
      <dgm:t>
        <a:bodyPr/>
        <a:lstStyle/>
        <a:p>
          <a:endParaRPr lang="zh-TW" altLang="en-US" sz="24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0F89312-F3DE-49C6-9731-96D123D67F8A}" type="sibTrans" cxnId="{24BD9589-B4A9-4798-A56A-811D5EFB820A}">
      <dgm:prSet/>
      <dgm:spPr/>
      <dgm:t>
        <a:bodyPr/>
        <a:lstStyle/>
        <a:p>
          <a:endParaRPr lang="zh-TW" altLang="en-US" sz="24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716A804-7853-48EC-B855-8C3A4D899E47}" type="pres">
      <dgm:prSet presAssocID="{BBEE5659-77CE-4955-B5B3-F33963981CA5}" presName="Name0" presStyleCnt="0">
        <dgm:presLayoutVars>
          <dgm:dir/>
          <dgm:resizeHandles val="exact"/>
        </dgm:presLayoutVars>
      </dgm:prSet>
      <dgm:spPr/>
    </dgm:pt>
    <dgm:pt modelId="{DD00C117-B68E-4CFF-AE13-9AC28C339E15}" type="pres">
      <dgm:prSet presAssocID="{9D399DF0-713D-45CC-B481-4E1366CF532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B48642-F679-41AC-8894-4F53C24C564D}" type="pres">
      <dgm:prSet presAssocID="{46E9508A-0E09-403C-A22F-EFCC02B431DE}" presName="sibTrans" presStyleLbl="sibTrans2D1" presStyleIdx="0" presStyleCnt="6"/>
      <dgm:spPr/>
      <dgm:t>
        <a:bodyPr/>
        <a:lstStyle/>
        <a:p>
          <a:endParaRPr lang="zh-TW" altLang="en-US"/>
        </a:p>
      </dgm:t>
    </dgm:pt>
    <dgm:pt modelId="{9A66E4DB-D64C-4559-8617-4BB8C85430D6}" type="pres">
      <dgm:prSet presAssocID="{46E9508A-0E09-403C-A22F-EFCC02B431DE}" presName="connectorText" presStyleLbl="sibTrans2D1" presStyleIdx="0" presStyleCnt="6"/>
      <dgm:spPr/>
      <dgm:t>
        <a:bodyPr/>
        <a:lstStyle/>
        <a:p>
          <a:endParaRPr lang="zh-TW" altLang="en-US"/>
        </a:p>
      </dgm:t>
    </dgm:pt>
    <dgm:pt modelId="{582BA4DC-CAFC-40ED-B5B4-EEA148DFBDAD}" type="pres">
      <dgm:prSet presAssocID="{A3644553-2DC9-42A1-853F-3E25D6C1878D}" presName="node" presStyleLbl="node1" presStyleIdx="1" presStyleCnt="7" custScaleX="1744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CAE312E-6246-4999-A969-5D49AFFF3711}" type="pres">
      <dgm:prSet presAssocID="{AB3BAEDC-7841-42D3-B29D-734CC4764BDC}" presName="sibTrans" presStyleLbl="sibTrans2D1" presStyleIdx="1" presStyleCnt="6"/>
      <dgm:spPr/>
      <dgm:t>
        <a:bodyPr/>
        <a:lstStyle/>
        <a:p>
          <a:endParaRPr lang="zh-TW" altLang="en-US"/>
        </a:p>
      </dgm:t>
    </dgm:pt>
    <dgm:pt modelId="{69D5D7BE-B8EE-4F09-8D36-A751101913D4}" type="pres">
      <dgm:prSet presAssocID="{AB3BAEDC-7841-42D3-B29D-734CC4764BDC}" presName="connectorText" presStyleLbl="sibTrans2D1" presStyleIdx="1" presStyleCnt="6"/>
      <dgm:spPr/>
      <dgm:t>
        <a:bodyPr/>
        <a:lstStyle/>
        <a:p>
          <a:endParaRPr lang="zh-TW" altLang="en-US"/>
        </a:p>
      </dgm:t>
    </dgm:pt>
    <dgm:pt modelId="{4F4EDD18-7868-4956-B397-FF41D438DC79}" type="pres">
      <dgm:prSet presAssocID="{ADECC658-26DA-4D78-91F1-D5ADE89A46CF}" presName="node" presStyleLbl="node1" presStyleIdx="2" presStyleCnt="7" custScaleX="1744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3A1C61C-879D-427C-8306-076B804642A5}" type="pres">
      <dgm:prSet presAssocID="{4B1325A1-6A21-428B-97BC-A26962071A4E}" presName="sibTrans" presStyleLbl="sibTrans2D1" presStyleIdx="2" presStyleCnt="6"/>
      <dgm:spPr/>
      <dgm:t>
        <a:bodyPr/>
        <a:lstStyle/>
        <a:p>
          <a:endParaRPr lang="zh-TW" altLang="en-US"/>
        </a:p>
      </dgm:t>
    </dgm:pt>
    <dgm:pt modelId="{DADE305D-1D19-45B2-8A96-FD32801266F3}" type="pres">
      <dgm:prSet presAssocID="{4B1325A1-6A21-428B-97BC-A26962071A4E}" presName="connectorText" presStyleLbl="sibTrans2D1" presStyleIdx="2" presStyleCnt="6"/>
      <dgm:spPr/>
      <dgm:t>
        <a:bodyPr/>
        <a:lstStyle/>
        <a:p>
          <a:endParaRPr lang="zh-TW" altLang="en-US"/>
        </a:p>
      </dgm:t>
    </dgm:pt>
    <dgm:pt modelId="{9D4355F3-B7A7-4D68-82BA-05336151682F}" type="pres">
      <dgm:prSet presAssocID="{6CFBD374-CF3E-4E3B-B329-B38CC459CC0D}" presName="node" presStyleLbl="node1" presStyleIdx="3" presStyleCnt="7" custScaleX="17207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08FFF8-A95B-4752-801E-297AF3B2DF8D}" type="pres">
      <dgm:prSet presAssocID="{9080F287-6B9C-4CDA-AA8B-B17506453C30}" presName="sibTrans" presStyleLbl="sibTrans2D1" presStyleIdx="3" presStyleCnt="6"/>
      <dgm:spPr/>
      <dgm:t>
        <a:bodyPr/>
        <a:lstStyle/>
        <a:p>
          <a:endParaRPr lang="zh-TW" altLang="en-US"/>
        </a:p>
      </dgm:t>
    </dgm:pt>
    <dgm:pt modelId="{F541E2C7-8711-4A3E-A3A3-EBB1C3FCCBFE}" type="pres">
      <dgm:prSet presAssocID="{9080F287-6B9C-4CDA-AA8B-B17506453C30}" presName="connectorText" presStyleLbl="sibTrans2D1" presStyleIdx="3" presStyleCnt="6"/>
      <dgm:spPr/>
      <dgm:t>
        <a:bodyPr/>
        <a:lstStyle/>
        <a:p>
          <a:endParaRPr lang="zh-TW" altLang="en-US"/>
        </a:p>
      </dgm:t>
    </dgm:pt>
    <dgm:pt modelId="{122F9E55-2046-45A7-A788-F2DC4F223BD5}" type="pres">
      <dgm:prSet presAssocID="{900B1188-11E7-4430-9F8F-E0AF197EFB45}" presName="node" presStyleLbl="node1" presStyleIdx="4" presStyleCnt="7" custScaleX="17057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0F8778-5394-4349-8851-1398D0B92DAF}" type="pres">
      <dgm:prSet presAssocID="{F9AFD910-045A-414B-BCB6-A99DFD0CD716}" presName="sibTrans" presStyleLbl="sibTrans2D1" presStyleIdx="4" presStyleCnt="6"/>
      <dgm:spPr/>
      <dgm:t>
        <a:bodyPr/>
        <a:lstStyle/>
        <a:p>
          <a:endParaRPr lang="zh-TW" altLang="en-US"/>
        </a:p>
      </dgm:t>
    </dgm:pt>
    <dgm:pt modelId="{0EA0D7EF-D961-406A-A1D3-B7CEB70CE3AE}" type="pres">
      <dgm:prSet presAssocID="{F9AFD910-045A-414B-BCB6-A99DFD0CD716}" presName="connectorText" presStyleLbl="sibTrans2D1" presStyleIdx="4" presStyleCnt="6"/>
      <dgm:spPr/>
      <dgm:t>
        <a:bodyPr/>
        <a:lstStyle/>
        <a:p>
          <a:endParaRPr lang="zh-TW" altLang="en-US"/>
        </a:p>
      </dgm:t>
    </dgm:pt>
    <dgm:pt modelId="{944F5832-5A27-47E5-9017-9A415A0476F3}" type="pres">
      <dgm:prSet presAssocID="{CC955109-7867-48F7-A47B-00B38464F59F}" presName="node" presStyleLbl="node1" presStyleIdx="5" presStyleCnt="7" custScaleX="1948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5015D0-82AE-4F24-B877-07BCAF956F29}" type="pres">
      <dgm:prSet presAssocID="{B5B78F5C-4831-41A6-8A23-9D9AF3F3D9A5}" presName="sibTrans" presStyleLbl="sibTrans2D1" presStyleIdx="5" presStyleCnt="6"/>
      <dgm:spPr/>
      <dgm:t>
        <a:bodyPr/>
        <a:lstStyle/>
        <a:p>
          <a:endParaRPr lang="zh-TW" altLang="en-US"/>
        </a:p>
      </dgm:t>
    </dgm:pt>
    <dgm:pt modelId="{216CEC63-9897-4CBF-89CD-BC3A7BD4F176}" type="pres">
      <dgm:prSet presAssocID="{B5B78F5C-4831-41A6-8A23-9D9AF3F3D9A5}" presName="connectorText" presStyleLbl="sibTrans2D1" presStyleIdx="5" presStyleCnt="6"/>
      <dgm:spPr/>
      <dgm:t>
        <a:bodyPr/>
        <a:lstStyle/>
        <a:p>
          <a:endParaRPr lang="zh-TW" altLang="en-US"/>
        </a:p>
      </dgm:t>
    </dgm:pt>
    <dgm:pt modelId="{97E92E19-206B-4492-9D10-668E5C911802}" type="pres">
      <dgm:prSet presAssocID="{7E56EC06-122C-43BC-A30E-23759BFDCDA9}" presName="node" presStyleLbl="node1" presStyleIdx="6" presStyleCnt="7" custScaleX="210517" custLinFactNeighborX="-1422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0DF28B4-C753-4E94-945E-FEDADC93A6BA}" type="presOf" srcId="{F9AFD910-045A-414B-BCB6-A99DFD0CD716}" destId="{210F8778-5394-4349-8851-1398D0B92DAF}" srcOrd="0" destOrd="0" presId="urn:microsoft.com/office/officeart/2005/8/layout/process1"/>
    <dgm:cxn modelId="{C0E89F4E-B974-4309-B6C7-43823A9081B7}" type="presOf" srcId="{AB3BAEDC-7841-42D3-B29D-734CC4764BDC}" destId="{69D5D7BE-B8EE-4F09-8D36-A751101913D4}" srcOrd="1" destOrd="0" presId="urn:microsoft.com/office/officeart/2005/8/layout/process1"/>
    <dgm:cxn modelId="{1CEFE4D6-5202-472F-9406-BB1BD4207648}" type="presOf" srcId="{A3644553-2DC9-42A1-853F-3E25D6C1878D}" destId="{582BA4DC-CAFC-40ED-B5B4-EEA148DFBDAD}" srcOrd="0" destOrd="0" presId="urn:microsoft.com/office/officeart/2005/8/layout/process1"/>
    <dgm:cxn modelId="{C8167309-04B6-43A8-B093-4BF39B08B3EB}" type="presOf" srcId="{B5B78F5C-4831-41A6-8A23-9D9AF3F3D9A5}" destId="{625015D0-82AE-4F24-B877-07BCAF956F29}" srcOrd="0" destOrd="0" presId="urn:microsoft.com/office/officeart/2005/8/layout/process1"/>
    <dgm:cxn modelId="{599564B5-E15A-4CAE-947F-D2B77089B700}" type="presOf" srcId="{9D399DF0-713D-45CC-B481-4E1366CF5328}" destId="{DD00C117-B68E-4CFF-AE13-9AC28C339E15}" srcOrd="0" destOrd="0" presId="urn:microsoft.com/office/officeart/2005/8/layout/process1"/>
    <dgm:cxn modelId="{83D9DAD0-D3D3-486B-8789-67D616B050C2}" type="presOf" srcId="{9080F287-6B9C-4CDA-AA8B-B17506453C30}" destId="{8508FFF8-A95B-4752-801E-297AF3B2DF8D}" srcOrd="0" destOrd="0" presId="urn:microsoft.com/office/officeart/2005/8/layout/process1"/>
    <dgm:cxn modelId="{D8EB8C47-852C-40ED-B2B7-E1FBDED5D586}" type="presOf" srcId="{6CFBD374-CF3E-4E3B-B329-B38CC459CC0D}" destId="{9D4355F3-B7A7-4D68-82BA-05336151682F}" srcOrd="0" destOrd="0" presId="urn:microsoft.com/office/officeart/2005/8/layout/process1"/>
    <dgm:cxn modelId="{69CE62A8-7360-4DB1-934C-98B3E35545B0}" type="presOf" srcId="{7E56EC06-122C-43BC-A30E-23759BFDCDA9}" destId="{97E92E19-206B-4492-9D10-668E5C911802}" srcOrd="0" destOrd="0" presId="urn:microsoft.com/office/officeart/2005/8/layout/process1"/>
    <dgm:cxn modelId="{151E3E9E-D910-4334-8100-08FD1FBE01B8}" type="presOf" srcId="{46E9508A-0E09-403C-A22F-EFCC02B431DE}" destId="{9FB48642-F679-41AC-8894-4F53C24C564D}" srcOrd="0" destOrd="0" presId="urn:microsoft.com/office/officeart/2005/8/layout/process1"/>
    <dgm:cxn modelId="{39ADE33F-5E52-4AC6-BCBC-63CE74C499CC}" type="presOf" srcId="{46E9508A-0E09-403C-A22F-EFCC02B431DE}" destId="{9A66E4DB-D64C-4559-8617-4BB8C85430D6}" srcOrd="1" destOrd="0" presId="urn:microsoft.com/office/officeart/2005/8/layout/process1"/>
    <dgm:cxn modelId="{15050615-7E8D-413F-9E5E-7A873F0EA214}" srcId="{BBEE5659-77CE-4955-B5B3-F33963981CA5}" destId="{900B1188-11E7-4430-9F8F-E0AF197EFB45}" srcOrd="4" destOrd="0" parTransId="{3A9C90BF-1312-4C99-A90B-3EDC1A80E522}" sibTransId="{F9AFD910-045A-414B-BCB6-A99DFD0CD716}"/>
    <dgm:cxn modelId="{8FBA5010-1391-4936-A591-048D39D08C65}" type="presOf" srcId="{F9AFD910-045A-414B-BCB6-A99DFD0CD716}" destId="{0EA0D7EF-D961-406A-A1D3-B7CEB70CE3AE}" srcOrd="1" destOrd="0" presId="urn:microsoft.com/office/officeart/2005/8/layout/process1"/>
    <dgm:cxn modelId="{B3E3D5B5-F540-46D0-901F-8F7134D090AD}" type="presOf" srcId="{4B1325A1-6A21-428B-97BC-A26962071A4E}" destId="{93A1C61C-879D-427C-8306-076B804642A5}" srcOrd="0" destOrd="0" presId="urn:microsoft.com/office/officeart/2005/8/layout/process1"/>
    <dgm:cxn modelId="{EAD9D89E-92FA-401F-BFB1-00D2E3F89E45}" srcId="{BBEE5659-77CE-4955-B5B3-F33963981CA5}" destId="{ADECC658-26DA-4D78-91F1-D5ADE89A46CF}" srcOrd="2" destOrd="0" parTransId="{8A9F7551-14CB-4500-BE20-8316A488500D}" sibTransId="{4B1325A1-6A21-428B-97BC-A26962071A4E}"/>
    <dgm:cxn modelId="{2A7652F7-7F5B-46CC-AB34-FC5FBF49935D}" type="presOf" srcId="{ADECC658-26DA-4D78-91F1-D5ADE89A46CF}" destId="{4F4EDD18-7868-4956-B397-FF41D438DC79}" srcOrd="0" destOrd="0" presId="urn:microsoft.com/office/officeart/2005/8/layout/process1"/>
    <dgm:cxn modelId="{F209BA35-496A-4363-85D3-088C3BFF094C}" type="presOf" srcId="{4B1325A1-6A21-428B-97BC-A26962071A4E}" destId="{DADE305D-1D19-45B2-8A96-FD32801266F3}" srcOrd="1" destOrd="0" presId="urn:microsoft.com/office/officeart/2005/8/layout/process1"/>
    <dgm:cxn modelId="{EDD0FE16-7502-4A8C-81E8-7130107D5BB0}" type="presOf" srcId="{CC955109-7867-48F7-A47B-00B38464F59F}" destId="{944F5832-5A27-47E5-9017-9A415A0476F3}" srcOrd="0" destOrd="0" presId="urn:microsoft.com/office/officeart/2005/8/layout/process1"/>
    <dgm:cxn modelId="{24BD9589-B4A9-4798-A56A-811D5EFB820A}" srcId="{BBEE5659-77CE-4955-B5B3-F33963981CA5}" destId="{7E56EC06-122C-43BC-A30E-23759BFDCDA9}" srcOrd="6" destOrd="0" parTransId="{3ED2A36F-EAF5-437F-AD78-1996DF0B0B61}" sibTransId="{10F89312-F3DE-49C6-9731-96D123D67F8A}"/>
    <dgm:cxn modelId="{C25894C3-9344-47B9-AAC9-C65FFE3DCA6F}" type="presOf" srcId="{900B1188-11E7-4430-9F8F-E0AF197EFB45}" destId="{122F9E55-2046-45A7-A788-F2DC4F223BD5}" srcOrd="0" destOrd="0" presId="urn:microsoft.com/office/officeart/2005/8/layout/process1"/>
    <dgm:cxn modelId="{49E176D5-B957-449A-8198-377C2A48ADA4}" srcId="{BBEE5659-77CE-4955-B5B3-F33963981CA5}" destId="{A3644553-2DC9-42A1-853F-3E25D6C1878D}" srcOrd="1" destOrd="0" parTransId="{E595AB19-B79B-417B-AE83-F5F6D7B08909}" sibTransId="{AB3BAEDC-7841-42D3-B29D-734CC4764BDC}"/>
    <dgm:cxn modelId="{A1A77EC4-3CA7-4DF6-9FA2-D15B859F0E92}" type="presOf" srcId="{B5B78F5C-4831-41A6-8A23-9D9AF3F3D9A5}" destId="{216CEC63-9897-4CBF-89CD-BC3A7BD4F176}" srcOrd="1" destOrd="0" presId="urn:microsoft.com/office/officeart/2005/8/layout/process1"/>
    <dgm:cxn modelId="{A7A586E3-04B3-402F-B988-6C055B2E9666}" srcId="{BBEE5659-77CE-4955-B5B3-F33963981CA5}" destId="{CC955109-7867-48F7-A47B-00B38464F59F}" srcOrd="5" destOrd="0" parTransId="{18E04305-A964-4E1E-B0BA-D2490BE8CDF5}" sibTransId="{B5B78F5C-4831-41A6-8A23-9D9AF3F3D9A5}"/>
    <dgm:cxn modelId="{E3F6C6D7-554A-4CF1-9323-1183DC542BA1}" srcId="{BBEE5659-77CE-4955-B5B3-F33963981CA5}" destId="{6CFBD374-CF3E-4E3B-B329-B38CC459CC0D}" srcOrd="3" destOrd="0" parTransId="{CF2B76C3-ED82-4253-88AD-E9DAF446B356}" sibTransId="{9080F287-6B9C-4CDA-AA8B-B17506453C30}"/>
    <dgm:cxn modelId="{B7F070AB-55AC-4E66-9BA7-A25BBD47E88D}" srcId="{BBEE5659-77CE-4955-B5B3-F33963981CA5}" destId="{9D399DF0-713D-45CC-B481-4E1366CF5328}" srcOrd="0" destOrd="0" parTransId="{70EB2C25-64FA-49BC-AAC2-9D91EBA0F174}" sibTransId="{46E9508A-0E09-403C-A22F-EFCC02B431DE}"/>
    <dgm:cxn modelId="{785F8793-EA27-4324-808A-7E7B698D8174}" type="presOf" srcId="{AB3BAEDC-7841-42D3-B29D-734CC4764BDC}" destId="{BCAE312E-6246-4999-A969-5D49AFFF3711}" srcOrd="0" destOrd="0" presId="urn:microsoft.com/office/officeart/2005/8/layout/process1"/>
    <dgm:cxn modelId="{51C664C8-EC95-46A0-9F0A-DA095F7D8046}" type="presOf" srcId="{BBEE5659-77CE-4955-B5B3-F33963981CA5}" destId="{4716A804-7853-48EC-B855-8C3A4D899E47}" srcOrd="0" destOrd="0" presId="urn:microsoft.com/office/officeart/2005/8/layout/process1"/>
    <dgm:cxn modelId="{8B457C1A-C3E5-4D68-9DAF-6B5FB8EA9E45}" type="presOf" srcId="{9080F287-6B9C-4CDA-AA8B-B17506453C30}" destId="{F541E2C7-8711-4A3E-A3A3-EBB1C3FCCBFE}" srcOrd="1" destOrd="0" presId="urn:microsoft.com/office/officeart/2005/8/layout/process1"/>
    <dgm:cxn modelId="{7B78B3AD-C548-4267-A368-F484A8CF8C35}" type="presParOf" srcId="{4716A804-7853-48EC-B855-8C3A4D899E47}" destId="{DD00C117-B68E-4CFF-AE13-9AC28C339E15}" srcOrd="0" destOrd="0" presId="urn:microsoft.com/office/officeart/2005/8/layout/process1"/>
    <dgm:cxn modelId="{1AA99399-1EA5-454E-923A-3772F624B901}" type="presParOf" srcId="{4716A804-7853-48EC-B855-8C3A4D899E47}" destId="{9FB48642-F679-41AC-8894-4F53C24C564D}" srcOrd="1" destOrd="0" presId="urn:microsoft.com/office/officeart/2005/8/layout/process1"/>
    <dgm:cxn modelId="{BB770789-0CC1-4EB1-A65F-6AD8BCEF24FF}" type="presParOf" srcId="{9FB48642-F679-41AC-8894-4F53C24C564D}" destId="{9A66E4DB-D64C-4559-8617-4BB8C85430D6}" srcOrd="0" destOrd="0" presId="urn:microsoft.com/office/officeart/2005/8/layout/process1"/>
    <dgm:cxn modelId="{588196C1-3977-48FE-BE88-B38133A1DB53}" type="presParOf" srcId="{4716A804-7853-48EC-B855-8C3A4D899E47}" destId="{582BA4DC-CAFC-40ED-B5B4-EEA148DFBDAD}" srcOrd="2" destOrd="0" presId="urn:microsoft.com/office/officeart/2005/8/layout/process1"/>
    <dgm:cxn modelId="{106FB083-A8A8-429E-B5BA-E3C6351C6BAC}" type="presParOf" srcId="{4716A804-7853-48EC-B855-8C3A4D899E47}" destId="{BCAE312E-6246-4999-A969-5D49AFFF3711}" srcOrd="3" destOrd="0" presId="urn:microsoft.com/office/officeart/2005/8/layout/process1"/>
    <dgm:cxn modelId="{B0EB7C30-8C7E-46E5-BAAE-8A4CA953DDF9}" type="presParOf" srcId="{BCAE312E-6246-4999-A969-5D49AFFF3711}" destId="{69D5D7BE-B8EE-4F09-8D36-A751101913D4}" srcOrd="0" destOrd="0" presId="urn:microsoft.com/office/officeart/2005/8/layout/process1"/>
    <dgm:cxn modelId="{B9579E18-B2EF-431C-93F0-7286ECDD16D9}" type="presParOf" srcId="{4716A804-7853-48EC-B855-8C3A4D899E47}" destId="{4F4EDD18-7868-4956-B397-FF41D438DC79}" srcOrd="4" destOrd="0" presId="urn:microsoft.com/office/officeart/2005/8/layout/process1"/>
    <dgm:cxn modelId="{EF4A00FC-4651-46C2-AB98-16DA295EAEE8}" type="presParOf" srcId="{4716A804-7853-48EC-B855-8C3A4D899E47}" destId="{93A1C61C-879D-427C-8306-076B804642A5}" srcOrd="5" destOrd="0" presId="urn:microsoft.com/office/officeart/2005/8/layout/process1"/>
    <dgm:cxn modelId="{35B83B70-47DD-465D-9C82-23D2F0056BF0}" type="presParOf" srcId="{93A1C61C-879D-427C-8306-076B804642A5}" destId="{DADE305D-1D19-45B2-8A96-FD32801266F3}" srcOrd="0" destOrd="0" presId="urn:microsoft.com/office/officeart/2005/8/layout/process1"/>
    <dgm:cxn modelId="{F818D69D-EFCA-41FD-9063-41CDDF54548F}" type="presParOf" srcId="{4716A804-7853-48EC-B855-8C3A4D899E47}" destId="{9D4355F3-B7A7-4D68-82BA-05336151682F}" srcOrd="6" destOrd="0" presId="urn:microsoft.com/office/officeart/2005/8/layout/process1"/>
    <dgm:cxn modelId="{26CD535E-E03B-449F-9208-D0D0787A42AE}" type="presParOf" srcId="{4716A804-7853-48EC-B855-8C3A4D899E47}" destId="{8508FFF8-A95B-4752-801E-297AF3B2DF8D}" srcOrd="7" destOrd="0" presId="urn:microsoft.com/office/officeart/2005/8/layout/process1"/>
    <dgm:cxn modelId="{0D27B564-769E-447B-BC58-59873EC78D45}" type="presParOf" srcId="{8508FFF8-A95B-4752-801E-297AF3B2DF8D}" destId="{F541E2C7-8711-4A3E-A3A3-EBB1C3FCCBFE}" srcOrd="0" destOrd="0" presId="urn:microsoft.com/office/officeart/2005/8/layout/process1"/>
    <dgm:cxn modelId="{C05A2BFB-DF37-434D-87BA-A9113AFAA2A4}" type="presParOf" srcId="{4716A804-7853-48EC-B855-8C3A4D899E47}" destId="{122F9E55-2046-45A7-A788-F2DC4F223BD5}" srcOrd="8" destOrd="0" presId="urn:microsoft.com/office/officeart/2005/8/layout/process1"/>
    <dgm:cxn modelId="{8E15196E-F8ED-4BF5-847E-BA1835B675F3}" type="presParOf" srcId="{4716A804-7853-48EC-B855-8C3A4D899E47}" destId="{210F8778-5394-4349-8851-1398D0B92DAF}" srcOrd="9" destOrd="0" presId="urn:microsoft.com/office/officeart/2005/8/layout/process1"/>
    <dgm:cxn modelId="{EB917415-1C7D-4B78-AEBC-1EB383326762}" type="presParOf" srcId="{210F8778-5394-4349-8851-1398D0B92DAF}" destId="{0EA0D7EF-D961-406A-A1D3-B7CEB70CE3AE}" srcOrd="0" destOrd="0" presId="urn:microsoft.com/office/officeart/2005/8/layout/process1"/>
    <dgm:cxn modelId="{96C29865-C606-41D1-ACF9-CC1DEFEFFEA1}" type="presParOf" srcId="{4716A804-7853-48EC-B855-8C3A4D899E47}" destId="{944F5832-5A27-47E5-9017-9A415A0476F3}" srcOrd="10" destOrd="0" presId="urn:microsoft.com/office/officeart/2005/8/layout/process1"/>
    <dgm:cxn modelId="{87B2BA09-0974-41D2-9B5C-53533F9A94C4}" type="presParOf" srcId="{4716A804-7853-48EC-B855-8C3A4D899E47}" destId="{625015D0-82AE-4F24-B877-07BCAF956F29}" srcOrd="11" destOrd="0" presId="urn:microsoft.com/office/officeart/2005/8/layout/process1"/>
    <dgm:cxn modelId="{13468798-72EF-4646-B795-FB8D48F0FFFB}" type="presParOf" srcId="{625015D0-82AE-4F24-B877-07BCAF956F29}" destId="{216CEC63-9897-4CBF-89CD-BC3A7BD4F176}" srcOrd="0" destOrd="0" presId="urn:microsoft.com/office/officeart/2005/8/layout/process1"/>
    <dgm:cxn modelId="{D7884166-76AB-48D9-9239-C65C8AC43049}" type="presParOf" srcId="{4716A804-7853-48EC-B855-8C3A4D899E47}" destId="{97E92E19-206B-4492-9D10-668E5C911802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0C117-B68E-4CFF-AE13-9AC28C339E15}">
      <dsp:nvSpPr>
        <dsp:cNvPr id="0" name=""/>
        <dsp:cNvSpPr/>
      </dsp:nvSpPr>
      <dsp:spPr>
        <a:xfrm>
          <a:off x="5249" y="0"/>
          <a:ext cx="604437" cy="11648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b="1" kern="1200" dirty="0" smtClean="0">
              <a:solidFill>
                <a:schemeClr val="tx1"/>
              </a:solidFill>
              <a:latin typeface="+mn-lt"/>
              <a:ea typeface="標楷體" panose="03000509000000000000" pitchFamily="65" charset="-120"/>
            </a:rPr>
            <a:t>PI</a:t>
          </a:r>
          <a:endParaRPr lang="zh-TW" altLang="en-US" sz="1600" b="1" kern="1200" dirty="0">
            <a:solidFill>
              <a:schemeClr val="tx1"/>
            </a:solidFill>
            <a:latin typeface="+mn-lt"/>
            <a:ea typeface="標楷體" panose="03000509000000000000" pitchFamily="65" charset="-120"/>
          </a:endParaRPr>
        </a:p>
      </dsp:txBody>
      <dsp:txXfrm>
        <a:off x="22952" y="17703"/>
        <a:ext cx="569031" cy="1129424"/>
      </dsp:txXfrm>
    </dsp:sp>
    <dsp:sp modelId="{9FB48642-F679-41AC-8894-4F53C24C564D}">
      <dsp:nvSpPr>
        <dsp:cNvPr id="0" name=""/>
        <dsp:cNvSpPr/>
      </dsp:nvSpPr>
      <dsp:spPr>
        <a:xfrm>
          <a:off x="670130" y="507464"/>
          <a:ext cx="128140" cy="1499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b="1" kern="120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70130" y="537444"/>
        <a:ext cx="89698" cy="89940"/>
      </dsp:txXfrm>
    </dsp:sp>
    <dsp:sp modelId="{582BA4DC-CAFC-40ED-B5B4-EEA148DFBDAD}">
      <dsp:nvSpPr>
        <dsp:cNvPr id="0" name=""/>
        <dsp:cNvSpPr/>
      </dsp:nvSpPr>
      <dsp:spPr>
        <a:xfrm>
          <a:off x="851461" y="0"/>
          <a:ext cx="1054495" cy="11648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並會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相關單位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委任同仁之主管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82346" y="30885"/>
        <a:ext cx="992725" cy="1103060"/>
      </dsp:txXfrm>
    </dsp:sp>
    <dsp:sp modelId="{BCAE312E-6246-4999-A969-5D49AFFF3711}">
      <dsp:nvSpPr>
        <dsp:cNvPr id="0" name=""/>
        <dsp:cNvSpPr/>
      </dsp:nvSpPr>
      <dsp:spPr>
        <a:xfrm>
          <a:off x="1966401" y="507464"/>
          <a:ext cx="128140" cy="1499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b="1" kern="120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966401" y="537444"/>
        <a:ext cx="89698" cy="89940"/>
      </dsp:txXfrm>
    </dsp:sp>
    <dsp:sp modelId="{4F4EDD18-7868-4956-B397-FF41D438DC79}">
      <dsp:nvSpPr>
        <dsp:cNvPr id="0" name=""/>
        <dsp:cNvSpPr/>
      </dsp:nvSpPr>
      <dsp:spPr>
        <a:xfrm>
          <a:off x="2147732" y="0"/>
          <a:ext cx="1054368" cy="11648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部門會簽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-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研究部</a:t>
          </a:r>
          <a:endParaRPr lang="zh-TW" altLang="en-US" sz="1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78613" y="30881"/>
        <a:ext cx="992606" cy="1103068"/>
      </dsp:txXfrm>
    </dsp:sp>
    <dsp:sp modelId="{93A1C61C-879D-427C-8306-076B804642A5}">
      <dsp:nvSpPr>
        <dsp:cNvPr id="0" name=""/>
        <dsp:cNvSpPr/>
      </dsp:nvSpPr>
      <dsp:spPr>
        <a:xfrm>
          <a:off x="3262545" y="507464"/>
          <a:ext cx="128140" cy="1499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b="1" kern="120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262545" y="537444"/>
        <a:ext cx="89698" cy="89940"/>
      </dsp:txXfrm>
    </dsp:sp>
    <dsp:sp modelId="{9D4355F3-B7A7-4D68-82BA-05336151682F}">
      <dsp:nvSpPr>
        <dsp:cNvPr id="0" name=""/>
        <dsp:cNvSpPr/>
      </dsp:nvSpPr>
      <dsp:spPr>
        <a:xfrm>
          <a:off x="3443876" y="0"/>
          <a:ext cx="1040080" cy="11648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部門會簽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-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人資室</a:t>
          </a:r>
          <a:endParaRPr lang="zh-TW" altLang="en-US" sz="1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74339" y="30463"/>
        <a:ext cx="979154" cy="1103904"/>
      </dsp:txXfrm>
    </dsp:sp>
    <dsp:sp modelId="{8508FFF8-A95B-4752-801E-297AF3B2DF8D}">
      <dsp:nvSpPr>
        <dsp:cNvPr id="0" name=""/>
        <dsp:cNvSpPr/>
      </dsp:nvSpPr>
      <dsp:spPr>
        <a:xfrm>
          <a:off x="4544400" y="507464"/>
          <a:ext cx="128140" cy="1499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b="1" kern="120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544400" y="537444"/>
        <a:ext cx="89698" cy="89940"/>
      </dsp:txXfrm>
    </dsp:sp>
    <dsp:sp modelId="{122F9E55-2046-45A7-A788-F2DC4F223BD5}">
      <dsp:nvSpPr>
        <dsp:cNvPr id="0" name=""/>
        <dsp:cNvSpPr/>
      </dsp:nvSpPr>
      <dsp:spPr>
        <a:xfrm>
          <a:off x="4725731" y="0"/>
          <a:ext cx="1031007" cy="11648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部門會簽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-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財務室</a:t>
          </a:r>
          <a:endParaRPr lang="zh-TW" altLang="en-US" sz="1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755928" y="30197"/>
        <a:ext cx="970613" cy="1104436"/>
      </dsp:txXfrm>
    </dsp:sp>
    <dsp:sp modelId="{210F8778-5394-4349-8851-1398D0B92DAF}">
      <dsp:nvSpPr>
        <dsp:cNvPr id="0" name=""/>
        <dsp:cNvSpPr/>
      </dsp:nvSpPr>
      <dsp:spPr>
        <a:xfrm>
          <a:off x="5817183" y="507464"/>
          <a:ext cx="128140" cy="1499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b="1" kern="120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817183" y="537444"/>
        <a:ext cx="89698" cy="89940"/>
      </dsp:txXfrm>
    </dsp:sp>
    <dsp:sp modelId="{944F5832-5A27-47E5-9017-9A415A0476F3}">
      <dsp:nvSpPr>
        <dsp:cNvPr id="0" name=""/>
        <dsp:cNvSpPr/>
      </dsp:nvSpPr>
      <dsp:spPr>
        <a:xfrm>
          <a:off x="5998514" y="0"/>
          <a:ext cx="1177444" cy="11648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主管核決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另陳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)-</a:t>
          </a:r>
          <a:b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黃志揚副院長</a:t>
          </a:r>
          <a:endParaRPr lang="zh-TW" altLang="en-US" sz="1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032631" y="34117"/>
        <a:ext cx="1109210" cy="1096596"/>
      </dsp:txXfrm>
    </dsp:sp>
    <dsp:sp modelId="{625015D0-82AE-4F24-B877-07BCAF956F29}">
      <dsp:nvSpPr>
        <dsp:cNvPr id="0" name=""/>
        <dsp:cNvSpPr/>
      </dsp:nvSpPr>
      <dsp:spPr>
        <a:xfrm>
          <a:off x="7227806" y="507464"/>
          <a:ext cx="109916" cy="1499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b="1" kern="120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7227806" y="537444"/>
        <a:ext cx="76941" cy="89940"/>
      </dsp:txXfrm>
    </dsp:sp>
    <dsp:sp modelId="{97E92E19-206B-4492-9D10-668E5C911802}">
      <dsp:nvSpPr>
        <dsp:cNvPr id="0" name=""/>
        <dsp:cNvSpPr/>
      </dsp:nvSpPr>
      <dsp:spPr>
        <a:xfrm>
          <a:off x="7383348" y="0"/>
          <a:ext cx="1272443" cy="11648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主管核決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直屬</a:t>
          </a:r>
          <a: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)-</a:t>
          </a:r>
          <a:br>
            <a:rPr lang="en-US" altLang="zh-TW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林欣榮院長</a:t>
          </a:r>
          <a:endParaRPr lang="zh-TW" altLang="en-US" sz="1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417465" y="34117"/>
        <a:ext cx="1204209" cy="1096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D45B-6C15-448B-A369-C9C284663A09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1BDB-D23A-4F26-A02E-14AF71B4E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54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D45B-6C15-448B-A369-C9C284663A09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1BDB-D23A-4F26-A02E-14AF71B4E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45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D45B-6C15-448B-A369-C9C284663A09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1BDB-D23A-4F26-A02E-14AF71B4E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19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D45B-6C15-448B-A369-C9C284663A09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1BDB-D23A-4F26-A02E-14AF71B4E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131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D45B-6C15-448B-A369-C9C284663A09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1BDB-D23A-4F26-A02E-14AF71B4E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316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D45B-6C15-448B-A369-C9C284663A09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1BDB-D23A-4F26-A02E-14AF71B4E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74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D45B-6C15-448B-A369-C9C284663A09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1BDB-D23A-4F26-A02E-14AF71B4E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741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D45B-6C15-448B-A369-C9C284663A09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1BDB-D23A-4F26-A02E-14AF71B4E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145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D45B-6C15-448B-A369-C9C284663A09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1BDB-D23A-4F26-A02E-14AF71B4E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664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D45B-6C15-448B-A369-C9C284663A09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1BDB-D23A-4F26-A02E-14AF71B4E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1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D45B-6C15-448B-A369-C9C284663A09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1BDB-D23A-4F26-A02E-14AF71B4E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03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0D45B-6C15-448B-A369-C9C284663A09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1BDB-D23A-4F26-A02E-14AF71B4E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45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lm.tzuchi.com.tw/mr/index.php/rules/download" TargetMode="External"/><Relationship Id="rId2" Type="http://schemas.openxmlformats.org/officeDocument/2006/relationships/hyperlink" Target="https://hlm.tzuchi.com.tw/mr/index.php/newsmessage/news/212-2020-12-18-02-25-4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專業協助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費作業流程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607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4143" y="686954"/>
            <a:ext cx="8161667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若研究計畫執行，需委請具有專業技術人員協助，並以計畫經費支付工作費者，請依規定</a:t>
            </a:r>
            <a:r>
              <a:rPr lang="zh-TW" altLang="en-US" dirty="0">
                <a:ea typeface="微軟正黑體" pitchFamily="34" charset="-120"/>
                <a:cs typeface="Meiryo UI" pitchFamily="34" charset="-128"/>
              </a:rPr>
              <a:t>辦理：</a:t>
            </a:r>
            <a:endParaRPr lang="en-US" altLang="zh-TW" dirty="0">
              <a:ea typeface="微軟正黑體" pitchFamily="34" charset="-120"/>
              <a:cs typeface="Meiryo UI" pitchFamily="34" charset="-128"/>
            </a:endParaRPr>
          </a:p>
          <a:p>
            <a:pPr marL="0" indent="0">
              <a:buNone/>
              <a:defRPr/>
            </a:pPr>
            <a:r>
              <a:rPr lang="zh-TW" altLang="en-US" dirty="0">
                <a:ea typeface="微軟正黑體" pitchFamily="34" charset="-120"/>
                <a:cs typeface="Meiryo UI" pitchFamily="34" charset="-128"/>
              </a:rPr>
              <a:t>一、申請作業：</a:t>
            </a:r>
          </a:p>
          <a:p>
            <a:pPr marL="1009650" lvl="1" indent="-408385">
              <a:lnSpc>
                <a:spcPct val="150000"/>
              </a:lnSpc>
              <a:buNone/>
              <a:defRPr/>
            </a:pPr>
            <a:r>
              <a:rPr lang="en-US" altLang="zh-TW" dirty="0">
                <a:ea typeface="微軟正黑體" pitchFamily="34" charset="-120"/>
                <a:cs typeface="Meiryo UI" pitchFamily="34" charset="-128"/>
              </a:rPr>
              <a:t>1</a:t>
            </a:r>
            <a:r>
              <a:rPr lang="zh-TW" altLang="en-US" dirty="0">
                <a:ea typeface="微軟正黑體" pitchFamily="34" charset="-120"/>
                <a:cs typeface="Meiryo UI" pitchFamily="34" charset="-128"/>
              </a:rPr>
              <a:t>、欲請</a:t>
            </a:r>
            <a:r>
              <a:rPr lang="zh-TW" altLang="en-US" b="1" dirty="0">
                <a:solidFill>
                  <a:srgbClr val="FF0000"/>
                </a:solidFill>
                <a:ea typeface="微軟正黑體" pitchFamily="34" charset="-120"/>
                <a:cs typeface="Meiryo UI" pitchFamily="34" charset="-128"/>
              </a:rPr>
              <a:t>院內</a:t>
            </a:r>
            <a:r>
              <a:rPr lang="zh-TW" altLang="en-US" b="1" dirty="0" smtClean="0">
                <a:solidFill>
                  <a:srgbClr val="FF0000"/>
                </a:solidFill>
                <a:ea typeface="微軟正黑體" pitchFamily="34" charset="-120"/>
                <a:cs typeface="Meiryo UI" pitchFamily="34" charset="-128"/>
              </a:rPr>
              <a:t>同仁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協助，主持人</a:t>
            </a:r>
            <a:r>
              <a:rPr lang="en-US" altLang="zh-TW" dirty="0" smtClean="0">
                <a:ea typeface="微軟正黑體" pitchFamily="34" charset="-120"/>
                <a:cs typeface="Meiryo UI" pitchFamily="34" charset="-128"/>
              </a:rPr>
              <a:t>(PI)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須</a:t>
            </a:r>
            <a:r>
              <a:rPr lang="zh-TW" altLang="en-US" b="1" dirty="0">
                <a:solidFill>
                  <a:srgbClr val="FF0000"/>
                </a:solidFill>
                <a:ea typeface="微軟正黑體" pitchFamily="34" charset="-120"/>
                <a:cs typeface="Meiryo UI" pitchFamily="34" charset="-128"/>
              </a:rPr>
              <a:t>事前上專簽</a:t>
            </a:r>
            <a:r>
              <a:rPr lang="zh-TW" altLang="en-US" dirty="0">
                <a:ea typeface="微軟正黑體" pitchFamily="34" charset="-120"/>
                <a:cs typeface="Meiryo UI" pitchFamily="34" charset="-128"/>
              </a:rPr>
              <a:t>報備，並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註明協助內容及</a:t>
            </a:r>
            <a:r>
              <a:rPr lang="zh-TW" altLang="en-US" dirty="0">
                <a:ea typeface="微軟正黑體" pitchFamily="34" charset="-120"/>
                <a:cs typeface="Meiryo UI" pitchFamily="34" charset="-128"/>
              </a:rPr>
              <a:t>費用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支付方式，取得</a:t>
            </a:r>
            <a:r>
              <a:rPr lang="zh-TW" altLang="en-US" dirty="0">
                <a:ea typeface="微軟正黑體" pitchFamily="34" charset="-120"/>
                <a:cs typeface="Meiryo UI" pitchFamily="34" charset="-128"/>
              </a:rPr>
              <a:t>院方同意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。</a:t>
            </a:r>
            <a:endParaRPr lang="en-US" altLang="zh-TW" dirty="0" smtClean="0">
              <a:ea typeface="微軟正黑體" pitchFamily="34" charset="-120"/>
              <a:cs typeface="Meiryo UI" pitchFamily="34" charset="-128"/>
            </a:endParaRPr>
          </a:p>
          <a:p>
            <a:pPr marL="1009650" lvl="1" indent="-408385">
              <a:lnSpc>
                <a:spcPct val="150000"/>
              </a:lnSpc>
              <a:buNone/>
              <a:defRPr/>
            </a:pPr>
            <a:r>
              <a:rPr lang="en-US" altLang="zh-TW" dirty="0" smtClean="0">
                <a:ea typeface="微軟正黑體" pitchFamily="34" charset="-120"/>
                <a:cs typeface="Meiryo UI" pitchFamily="34" charset="-128"/>
              </a:rPr>
              <a:t>【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簽</a:t>
            </a:r>
            <a:r>
              <a:rPr lang="zh-TW" altLang="en-US" dirty="0">
                <a:ea typeface="微軟正黑體" pitchFamily="34" charset="-120"/>
                <a:cs typeface="Meiryo UI" pitchFamily="34" charset="-128"/>
              </a:rPr>
              <a:t>核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流程設定</a:t>
            </a:r>
            <a:r>
              <a:rPr lang="en-US" altLang="zh-TW" dirty="0" smtClean="0">
                <a:ea typeface="微軟正黑體" pitchFamily="34" charset="-120"/>
                <a:cs typeface="Meiryo UI" pitchFamily="34" charset="-128"/>
              </a:rPr>
              <a:t>(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一般簽核</a:t>
            </a:r>
            <a:r>
              <a:rPr lang="en-US" altLang="zh-TW" dirty="0" smtClean="0">
                <a:ea typeface="微軟正黑體" pitchFamily="34" charset="-120"/>
                <a:cs typeface="Meiryo UI" pitchFamily="34" charset="-128"/>
              </a:rPr>
              <a:t>)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：請依以下步驟作業</a:t>
            </a:r>
            <a:r>
              <a:rPr lang="en-US" altLang="zh-TW" dirty="0" smtClean="0">
                <a:ea typeface="微軟正黑體" pitchFamily="34" charset="-120"/>
                <a:cs typeface="Meiryo UI" pitchFamily="34" charset="-128"/>
              </a:rPr>
              <a:t>】</a:t>
            </a:r>
          </a:p>
          <a:p>
            <a:endParaRPr lang="zh-TW" altLang="en-US" dirty="0"/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140630314"/>
              </p:ext>
            </p:extLst>
          </p:nvPr>
        </p:nvGraphicFramePr>
        <p:xfrm>
          <a:off x="276045" y="3873462"/>
          <a:ext cx="8695427" cy="1164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矩形 8"/>
          <p:cNvSpPr/>
          <p:nvPr/>
        </p:nvSpPr>
        <p:spPr>
          <a:xfrm>
            <a:off x="1130058" y="5460874"/>
            <a:ext cx="7625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/>
            <a:r>
              <a:rPr lang="en-US" altLang="zh-TW" sz="2400" dirty="0">
                <a:ea typeface="微軟正黑體" pitchFamily="34" charset="-120"/>
                <a:cs typeface="Meiryo UI" pitchFamily="34" charset="-128"/>
              </a:rPr>
              <a:t>2</a:t>
            </a:r>
            <a:r>
              <a:rPr lang="zh-TW" altLang="en-US" sz="2400" dirty="0">
                <a:ea typeface="微軟正黑體" pitchFamily="34" charset="-120"/>
                <a:cs typeface="Meiryo UI" pitchFamily="34" charset="-128"/>
              </a:rPr>
              <a:t>、欲請</a:t>
            </a:r>
            <a:r>
              <a:rPr lang="zh-TW" altLang="en-US" sz="2400" b="1" dirty="0">
                <a:solidFill>
                  <a:srgbClr val="FF0000"/>
                </a:solidFill>
                <a:ea typeface="微軟正黑體" pitchFamily="34" charset="-120"/>
                <a:cs typeface="Meiryo UI" pitchFamily="34" charset="-128"/>
              </a:rPr>
              <a:t>院</a:t>
            </a:r>
            <a:r>
              <a:rPr lang="zh-TW" altLang="en-US" sz="2400" b="1" dirty="0" smtClean="0">
                <a:solidFill>
                  <a:srgbClr val="FF0000"/>
                </a:solidFill>
                <a:ea typeface="微軟正黑體" pitchFamily="34" charset="-120"/>
                <a:cs typeface="Meiryo UI" pitchFamily="34" charset="-128"/>
              </a:rPr>
              <a:t>外專業人員</a:t>
            </a:r>
            <a:r>
              <a:rPr lang="zh-TW" altLang="en-US" sz="2400" dirty="0" smtClean="0">
                <a:ea typeface="微軟正黑體" pitchFamily="34" charset="-120"/>
                <a:cs typeface="Meiryo UI" pitchFamily="34" charset="-128"/>
              </a:rPr>
              <a:t>協助，</a:t>
            </a:r>
            <a:r>
              <a:rPr lang="zh-TW" altLang="en-US" sz="2400" dirty="0">
                <a:ea typeface="微軟正黑體" pitchFamily="34" charset="-120"/>
                <a:cs typeface="Meiryo UI" pitchFamily="34" charset="-128"/>
              </a:rPr>
              <a:t>主持人</a:t>
            </a:r>
            <a:r>
              <a:rPr lang="en-US" altLang="zh-TW" sz="2400" dirty="0">
                <a:ea typeface="微軟正黑體" pitchFamily="34" charset="-120"/>
                <a:cs typeface="Meiryo UI" pitchFamily="34" charset="-128"/>
              </a:rPr>
              <a:t>(PI)</a:t>
            </a:r>
            <a:r>
              <a:rPr lang="zh-TW" altLang="en-US" sz="2400" dirty="0">
                <a:ea typeface="微軟正黑體" pitchFamily="34" charset="-120"/>
                <a:cs typeface="Meiryo UI" pitchFamily="34" charset="-128"/>
              </a:rPr>
              <a:t>須自行認定該員是否符合所</a:t>
            </a:r>
            <a:r>
              <a:rPr lang="zh-TW" altLang="en-US" sz="2400" dirty="0" smtClean="0">
                <a:ea typeface="微軟正黑體" pitchFamily="34" charset="-120"/>
                <a:cs typeface="Meiryo UI" pitchFamily="34" charset="-128"/>
              </a:rPr>
              <a:t>需。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3015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4517" y="457192"/>
            <a:ext cx="8454966" cy="339018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二、</a:t>
            </a:r>
            <a:r>
              <a:rPr lang="zh-TW" altLang="en-US" dirty="0">
                <a:ea typeface="微軟正黑體" pitchFamily="34" charset="-120"/>
                <a:cs typeface="Meiryo UI" pitchFamily="34" charset="-128"/>
              </a:rPr>
              <a:t>核銷系統操作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流程及應檢附電子檔文件：</a:t>
            </a:r>
            <a:endParaRPr lang="zh-TW" altLang="en-US" dirty="0">
              <a:ea typeface="微軟正黑體" pitchFamily="34" charset="-120"/>
              <a:cs typeface="Meiryo UI" pitchFamily="34" charset="-128"/>
            </a:endParaRPr>
          </a:p>
          <a:p>
            <a:pPr marL="457200" lvl="1" indent="261938">
              <a:buNone/>
              <a:defRPr/>
            </a:pPr>
            <a:r>
              <a:rPr lang="en-US" altLang="zh-TW" dirty="0" smtClean="0">
                <a:ea typeface="微軟正黑體" pitchFamily="34" charset="-120"/>
                <a:cs typeface="Meiryo UI" pitchFamily="34" charset="-128"/>
              </a:rPr>
              <a:t>1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、匯款</a:t>
            </a:r>
            <a:r>
              <a:rPr lang="zh-TW" altLang="en-US" dirty="0">
                <a:ea typeface="微軟正黑體" pitchFamily="34" charset="-120"/>
                <a:cs typeface="Meiryo UI" pitchFamily="34" charset="-128"/>
              </a:rPr>
              <a:t>方式點選</a:t>
            </a:r>
            <a:r>
              <a:rPr lang="en-US" altLang="zh-TW" dirty="0">
                <a:ea typeface="微軟正黑體" pitchFamily="34" charset="-120"/>
                <a:cs typeface="Meiryo UI" pitchFamily="34" charset="-128"/>
              </a:rPr>
              <a:t>-</a:t>
            </a:r>
            <a:r>
              <a:rPr lang="zh-TW" altLang="en-US" dirty="0">
                <a:solidFill>
                  <a:srgbClr val="0000FF"/>
                </a:solidFill>
                <a:ea typeface="微軟正黑體" pitchFamily="34" charset="-120"/>
                <a:cs typeface="Meiryo UI" pitchFamily="34" charset="-128"/>
              </a:rPr>
              <a:t>個人</a:t>
            </a:r>
            <a:r>
              <a:rPr lang="en-US" altLang="zh-TW" dirty="0">
                <a:ea typeface="微軟正黑體" pitchFamily="34" charset="-120"/>
                <a:cs typeface="Meiryo UI" pitchFamily="34" charset="-128"/>
              </a:rPr>
              <a:t>(</a:t>
            </a:r>
            <a:r>
              <a:rPr lang="zh-TW" altLang="en-US" dirty="0">
                <a:ea typeface="微軟正黑體" pitchFamily="34" charset="-120"/>
                <a:cs typeface="Meiryo UI" pitchFamily="34" charset="-128"/>
              </a:rPr>
              <a:t>歸墊</a:t>
            </a:r>
            <a:r>
              <a:rPr lang="en-US" altLang="zh-TW" dirty="0" smtClean="0">
                <a:ea typeface="微軟正黑體" pitchFamily="34" charset="-120"/>
                <a:cs typeface="Meiryo UI" pitchFamily="34" charset="-128"/>
              </a:rPr>
              <a:t>PI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或計</a:t>
            </a:r>
            <a:r>
              <a:rPr lang="zh-TW" altLang="en-US" dirty="0">
                <a:ea typeface="微軟正黑體" pitchFamily="34" charset="-120"/>
                <a:cs typeface="Meiryo UI" pitchFamily="34" charset="-128"/>
              </a:rPr>
              <a:t>畫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助理</a:t>
            </a:r>
            <a:r>
              <a:rPr lang="en-US" altLang="zh-TW" dirty="0" smtClean="0">
                <a:ea typeface="微軟正黑體" pitchFamily="34" charset="-120"/>
                <a:cs typeface="Meiryo UI" pitchFamily="34" charset="-128"/>
              </a:rPr>
              <a:t>)</a:t>
            </a:r>
            <a:endParaRPr lang="en-US" altLang="zh-TW" dirty="0">
              <a:ea typeface="微軟正黑體" pitchFamily="34" charset="-120"/>
              <a:cs typeface="Meiryo UI" pitchFamily="34" charset="-128"/>
            </a:endParaRPr>
          </a:p>
          <a:p>
            <a:pPr marL="457200" lvl="1" indent="261938">
              <a:buNone/>
              <a:defRPr/>
            </a:pPr>
            <a:r>
              <a:rPr lang="en-US" altLang="zh-TW" dirty="0">
                <a:ea typeface="微軟正黑體" pitchFamily="34" charset="-120"/>
                <a:cs typeface="Meiryo UI" pitchFamily="34" charset="-128"/>
              </a:rPr>
              <a:t>2</a:t>
            </a:r>
            <a:r>
              <a:rPr lang="zh-TW" altLang="en-US" dirty="0">
                <a:ea typeface="微軟正黑體" pitchFamily="34" charset="-120"/>
                <a:cs typeface="Meiryo UI" pitchFamily="34" charset="-128"/>
              </a:rPr>
              <a:t>、預算科目點選</a:t>
            </a:r>
            <a:r>
              <a:rPr lang="en-US" altLang="zh-TW" dirty="0">
                <a:ea typeface="微軟正黑體" pitchFamily="34" charset="-120"/>
                <a:cs typeface="Meiryo UI" pitchFamily="34" charset="-128"/>
              </a:rPr>
              <a:t>-</a:t>
            </a:r>
            <a:r>
              <a:rPr lang="zh-TW" altLang="en-US" dirty="0">
                <a:solidFill>
                  <a:srgbClr val="0000FF"/>
                </a:solidFill>
                <a:ea typeface="微軟正黑體" pitchFamily="34" charset="-120"/>
                <a:cs typeface="Meiryo UI" pitchFamily="34" charset="-128"/>
              </a:rPr>
              <a:t>業務費</a:t>
            </a:r>
            <a:endParaRPr lang="en-US" altLang="zh-TW" dirty="0">
              <a:solidFill>
                <a:srgbClr val="0000FF"/>
              </a:solidFill>
              <a:ea typeface="微軟正黑體" pitchFamily="34" charset="-120"/>
              <a:cs typeface="Meiryo UI" pitchFamily="34" charset="-128"/>
            </a:endParaRPr>
          </a:p>
          <a:p>
            <a:pPr marL="457200" lvl="1" indent="261938">
              <a:buNone/>
              <a:defRPr/>
            </a:pPr>
            <a:r>
              <a:rPr lang="en-US" altLang="zh-TW" dirty="0">
                <a:ea typeface="微軟正黑體" pitchFamily="34" charset="-120"/>
                <a:cs typeface="Meiryo UI" pitchFamily="34" charset="-128"/>
              </a:rPr>
              <a:t>3</a:t>
            </a:r>
            <a:r>
              <a:rPr lang="zh-TW" altLang="en-US" dirty="0">
                <a:ea typeface="微軟正黑體" pitchFamily="34" charset="-120"/>
                <a:cs typeface="Meiryo UI" pitchFamily="34" charset="-128"/>
              </a:rPr>
              <a:t>、摘要欄請註記</a:t>
            </a:r>
            <a:r>
              <a:rPr lang="en-US" altLang="zh-TW" dirty="0" smtClean="0">
                <a:ea typeface="微軟正黑體" pitchFamily="34" charset="-120"/>
                <a:cs typeface="Meiryo UI" pitchFamily="34" charset="-128"/>
              </a:rPr>
              <a:t>-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ＯＯＯ</a:t>
            </a:r>
            <a:r>
              <a:rPr lang="en-US" altLang="zh-TW" dirty="0" smtClean="0">
                <a:ea typeface="微軟正黑體" pitchFamily="34" charset="-120"/>
                <a:cs typeface="Meiryo UI" pitchFamily="34" charset="-128"/>
              </a:rPr>
              <a:t>X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月專業協助費</a:t>
            </a:r>
            <a:endParaRPr lang="en-US" altLang="zh-TW" dirty="0" smtClean="0">
              <a:ea typeface="微軟正黑體" pitchFamily="34" charset="-120"/>
              <a:cs typeface="Meiryo UI" pitchFamily="34" charset="-128"/>
            </a:endParaRPr>
          </a:p>
          <a:p>
            <a:pPr marL="457200" lvl="1" indent="261938">
              <a:buNone/>
              <a:defRPr/>
            </a:pPr>
            <a:r>
              <a:rPr lang="en-US" altLang="zh-TW" dirty="0" smtClean="0">
                <a:ea typeface="微軟正黑體" pitchFamily="34" charset="-120"/>
                <a:cs typeface="Meiryo UI" pitchFamily="34" charset="-128"/>
              </a:rPr>
              <a:t>4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、簽核附檔請檢附：</a:t>
            </a:r>
            <a:endParaRPr lang="en-US" altLang="zh-TW" dirty="0">
              <a:ea typeface="微軟正黑體" pitchFamily="34" charset="-120"/>
              <a:cs typeface="Meiryo UI" pitchFamily="34" charset="-128"/>
            </a:endParaRPr>
          </a:p>
          <a:p>
            <a:pPr marL="1508125" lvl="1" indent="-342900">
              <a:buFont typeface="Wingdings" panose="05000000000000000000" pitchFamily="2" charset="2"/>
              <a:buChar char="ü"/>
              <a:defRPr/>
            </a:pPr>
            <a:r>
              <a:rPr lang="zh-TW" altLang="en-US" dirty="0">
                <a:ea typeface="微軟正黑體" pitchFamily="34" charset="-120"/>
                <a:cs typeface="Meiryo UI" pitchFamily="34" charset="-128"/>
              </a:rPr>
              <a:t>稅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檔</a:t>
            </a:r>
            <a:endParaRPr lang="en-US" altLang="zh-TW" dirty="0" smtClean="0">
              <a:ea typeface="微軟正黑體" pitchFamily="34" charset="-120"/>
              <a:cs typeface="Meiryo UI" pitchFamily="34" charset="-128"/>
            </a:endParaRPr>
          </a:p>
          <a:p>
            <a:pPr marL="1508125" lvl="1" indent="-342900"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核決簽呈</a:t>
            </a:r>
            <a:r>
              <a:rPr lang="en-US" altLang="zh-TW" dirty="0">
                <a:ea typeface="微軟正黑體" pitchFamily="34" charset="-120"/>
                <a:cs typeface="Meiryo UI" pitchFamily="34" charset="-128"/>
              </a:rPr>
              <a:t>(</a:t>
            </a:r>
            <a:r>
              <a:rPr lang="zh-TW" altLang="en-US" dirty="0">
                <a:ea typeface="微軟正黑體" pitchFamily="34" charset="-120"/>
                <a:cs typeface="Meiryo UI" pitchFamily="34" charset="-128"/>
              </a:rPr>
              <a:t>院</a:t>
            </a: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外專業人員免附</a:t>
            </a:r>
            <a:r>
              <a:rPr lang="en-US" altLang="zh-TW" dirty="0" smtClean="0">
                <a:ea typeface="微軟正黑體" pitchFamily="34" charset="-120"/>
                <a:cs typeface="Meiryo UI" pitchFamily="34" charset="-128"/>
              </a:rPr>
              <a:t>)</a:t>
            </a:r>
            <a:endParaRPr lang="en-US" altLang="zh-TW" dirty="0">
              <a:ea typeface="微軟正黑體" pitchFamily="34" charset="-120"/>
              <a:cs typeface="Meiryo UI" pitchFamily="34" charset="-128"/>
            </a:endParaRPr>
          </a:p>
          <a:p>
            <a:pPr marL="1527175" lvl="1" indent="-342900"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>
                <a:ea typeface="微軟正黑體" pitchFamily="34" charset="-120"/>
                <a:cs typeface="Meiryo UI" pitchFamily="34" charset="-128"/>
              </a:rPr>
              <a:t>同仁簽到退表</a:t>
            </a:r>
            <a:endParaRPr lang="en-US" altLang="zh-TW" strike="sngStrike" dirty="0" smtClean="0">
              <a:ea typeface="微軟正黑體" pitchFamily="34" charset="-120"/>
              <a:cs typeface="Meiryo UI" pitchFamily="34" charset="-128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237575" y="3769734"/>
            <a:ext cx="8874799" cy="3014298"/>
            <a:chOff x="237575" y="3769734"/>
            <a:chExt cx="8874799" cy="3014298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7575" y="3769734"/>
              <a:ext cx="8874799" cy="2969336"/>
            </a:xfrm>
            <a:prstGeom prst="rect">
              <a:avLst/>
            </a:prstGeom>
          </p:spPr>
        </p:pic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84020" y="6434121"/>
              <a:ext cx="990600" cy="238158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42260" y="6434121"/>
              <a:ext cx="830580" cy="238158"/>
            </a:xfrm>
            <a:prstGeom prst="rect">
              <a:avLst/>
            </a:prstGeom>
          </p:spPr>
        </p:pic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20985" y="6434121"/>
              <a:ext cx="1840675" cy="238158"/>
            </a:xfrm>
            <a:prstGeom prst="rect">
              <a:avLst/>
            </a:prstGeom>
          </p:spPr>
        </p:pic>
        <p:sp>
          <p:nvSpPr>
            <p:cNvPr id="6" name="文字方塊 5"/>
            <p:cNvSpPr txBox="1"/>
            <p:nvPr/>
          </p:nvSpPr>
          <p:spPr>
            <a:xfrm>
              <a:off x="2822765" y="6377199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稅檔</a:t>
              </a:r>
              <a:endPara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1625250" y="6353145"/>
              <a:ext cx="135299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核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決簽呈</a:t>
              </a:r>
              <a:endPara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1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院外專業人員免附</a:t>
              </a:r>
              <a:r>
                <a:rPr lang="en-US" altLang="zh-TW" sz="1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3820985" y="6377199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同仁簽到表</a:t>
              </a:r>
              <a:endPara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88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45600" y="457200"/>
            <a:ext cx="8697600" cy="62196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indent="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ea typeface="微軟正黑體" pitchFamily="34" charset="-120"/>
                <a:cs typeface="Meiryo UI" pitchFamily="34" charset="-128"/>
              </a:defRPr>
            </a:lvl1pPr>
            <a:lvl2pPr lvl="1" indent="261938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>
                <a:ea typeface="微軟正黑體" pitchFamily="34" charset="-120"/>
                <a:cs typeface="Meiryo UI" pitchFamily="34" charset="-128"/>
              </a:defRPr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/>
              <a:t>三</a:t>
            </a:r>
            <a:r>
              <a:rPr lang="zh-TW" altLang="en-US" dirty="0" smtClean="0"/>
              <a:t>、應檢附紙本憑證</a:t>
            </a:r>
            <a:r>
              <a:rPr lang="zh-TW" altLang="en-US" dirty="0"/>
              <a:t>：</a:t>
            </a:r>
            <a:endParaRPr lang="en-US" altLang="zh-TW" dirty="0"/>
          </a:p>
          <a:p>
            <a:pPr marL="449263" indent="261938" algn="just">
              <a:lnSpc>
                <a:spcPct val="100000"/>
              </a:lnSpc>
            </a:pPr>
            <a:r>
              <a:rPr lang="en-US" altLang="zh-TW" sz="2600" dirty="0"/>
              <a:t>1</a:t>
            </a:r>
            <a:r>
              <a:rPr lang="zh-TW" altLang="en-US" sz="2600" dirty="0"/>
              <a:t>、慈濟資金</a:t>
            </a:r>
            <a:r>
              <a:rPr lang="zh-TW" altLang="en-US" sz="2600" dirty="0" smtClean="0"/>
              <a:t>補助</a:t>
            </a:r>
            <a:r>
              <a:rPr lang="en-US" altLang="zh-TW" sz="2400" dirty="0" smtClean="0"/>
              <a:t>(TCRD</a:t>
            </a:r>
            <a:r>
              <a:rPr lang="zh-TW" altLang="en-US" sz="2400" dirty="0" smtClean="0"/>
              <a:t>、法人計畫</a:t>
            </a:r>
            <a:r>
              <a:rPr lang="en-US" altLang="zh-TW" sz="2400" dirty="0" smtClean="0"/>
              <a:t>(TCMF-)</a:t>
            </a:r>
            <a:r>
              <a:rPr lang="zh-TW" altLang="en-US" sz="2400" dirty="0" smtClean="0"/>
              <a:t>、</a:t>
            </a:r>
            <a:r>
              <a:rPr lang="en-US" altLang="zh-TW" sz="2400" dirty="0" smtClean="0"/>
              <a:t>IMAR</a:t>
            </a:r>
            <a:r>
              <a:rPr lang="zh-TW" altLang="en-US" sz="2400" dirty="0" smtClean="0"/>
              <a:t>、獎一</a:t>
            </a:r>
            <a:r>
              <a:rPr lang="en-US" altLang="zh-TW" sz="2400" dirty="0" smtClean="0"/>
              <a:t>)</a:t>
            </a:r>
            <a:r>
              <a:rPr lang="zh-TW" altLang="en-US" sz="2600" dirty="0" smtClean="0"/>
              <a:t>：</a:t>
            </a:r>
            <a:endParaRPr lang="en-US" altLang="zh-TW" sz="2600" b="1" dirty="0" smtClean="0"/>
          </a:p>
          <a:p>
            <a:pPr marL="1165225">
              <a:lnSpc>
                <a:spcPct val="100000"/>
              </a:lnSpc>
            </a:pPr>
            <a:r>
              <a:rPr lang="en-US" altLang="zh-TW" sz="2600" dirty="0" smtClean="0">
                <a:sym typeface="Wingdings" panose="05000000000000000000" pitchFamily="2" charset="2"/>
              </a:rPr>
              <a:t>(</a:t>
            </a:r>
            <a:r>
              <a:rPr lang="en-US" altLang="zh-TW" sz="2600" dirty="0">
                <a:sym typeface="Wingdings" panose="05000000000000000000" pitchFamily="2" charset="2"/>
              </a:rPr>
              <a:t>1)</a:t>
            </a:r>
            <a:r>
              <a:rPr lang="zh-TW" altLang="en-US" sz="2600" dirty="0">
                <a:sym typeface="Wingdings" panose="05000000000000000000" pitchFamily="2" charset="2"/>
              </a:rPr>
              <a:t>領</a:t>
            </a:r>
            <a:r>
              <a:rPr lang="zh-TW" altLang="en-US" sz="2600" dirty="0" smtClean="0">
                <a:sym typeface="Wingdings" panose="05000000000000000000" pitchFamily="2" charset="2"/>
              </a:rPr>
              <a:t>據 </a:t>
            </a:r>
            <a:endParaRPr lang="en-US" altLang="zh-TW" sz="2600" dirty="0" smtClean="0">
              <a:sym typeface="Wingdings" panose="05000000000000000000" pitchFamily="2" charset="2"/>
            </a:endParaRPr>
          </a:p>
          <a:p>
            <a:pPr marL="1165225">
              <a:lnSpc>
                <a:spcPct val="100000"/>
              </a:lnSpc>
            </a:pPr>
            <a:r>
              <a:rPr lang="en-US" altLang="zh-TW" sz="2600" dirty="0" smtClean="0">
                <a:sym typeface="Wingdings" panose="05000000000000000000" pitchFamily="2" charset="2"/>
              </a:rPr>
              <a:t>(</a:t>
            </a:r>
            <a:r>
              <a:rPr lang="en-US" altLang="zh-TW" sz="2600" dirty="0">
                <a:sym typeface="Wingdings" panose="05000000000000000000" pitchFamily="2" charset="2"/>
              </a:rPr>
              <a:t>2)</a:t>
            </a:r>
            <a:r>
              <a:rPr lang="zh-TW" altLang="en-US" sz="2600" dirty="0">
                <a:sym typeface="Wingdings" panose="05000000000000000000" pitchFamily="2" charset="2"/>
              </a:rPr>
              <a:t>小</a:t>
            </a:r>
            <a:r>
              <a:rPr lang="zh-TW" altLang="en-US" sz="2600" dirty="0" smtClean="0">
                <a:sym typeface="Wingdings" panose="05000000000000000000" pitchFamily="2" charset="2"/>
              </a:rPr>
              <a:t>便條</a:t>
            </a:r>
            <a:endParaRPr lang="en-US" altLang="zh-TW" sz="2600" dirty="0" smtClean="0">
              <a:sym typeface="Wingdings" panose="05000000000000000000" pitchFamily="2" charset="2"/>
            </a:endParaRPr>
          </a:p>
          <a:p>
            <a:pPr marL="1165225" lvl="1" indent="0">
              <a:lnSpc>
                <a:spcPct val="100000"/>
              </a:lnSpc>
            </a:pPr>
            <a:endParaRPr lang="en-US" altLang="zh-TW" sz="2600" dirty="0">
              <a:sym typeface="Wingdings" panose="05000000000000000000" pitchFamily="2" charset="2"/>
            </a:endParaRPr>
          </a:p>
          <a:p>
            <a:pPr marL="449263" lvl="1">
              <a:lnSpc>
                <a:spcPct val="100000"/>
              </a:lnSpc>
            </a:pPr>
            <a:r>
              <a:rPr lang="en-US" altLang="zh-TW" sz="2600" dirty="0">
                <a:sym typeface="Wingdings" panose="05000000000000000000" pitchFamily="2" charset="2"/>
              </a:rPr>
              <a:t>2</a:t>
            </a:r>
            <a:r>
              <a:rPr lang="zh-TW" altLang="en-US" sz="2600" dirty="0">
                <a:sym typeface="Wingdings" panose="05000000000000000000" pitchFamily="2" charset="2"/>
              </a:rPr>
              <a:t>、國科會補助：</a:t>
            </a:r>
            <a:endParaRPr lang="en-US" altLang="zh-TW" sz="2600" dirty="0">
              <a:sym typeface="Wingdings" panose="05000000000000000000" pitchFamily="2" charset="2"/>
            </a:endParaRPr>
          </a:p>
          <a:p>
            <a:pPr marL="1165225" lvl="1" indent="0">
              <a:lnSpc>
                <a:spcPct val="100000"/>
              </a:lnSpc>
            </a:pPr>
            <a:r>
              <a:rPr lang="en-US" altLang="zh-TW" sz="2600" dirty="0">
                <a:sym typeface="Wingdings" panose="05000000000000000000" pitchFamily="2" charset="2"/>
              </a:rPr>
              <a:t>(1)</a:t>
            </a:r>
            <a:r>
              <a:rPr lang="zh-TW" altLang="en-US" sz="2600" dirty="0">
                <a:sym typeface="Wingdings" panose="05000000000000000000" pitchFamily="2" charset="2"/>
              </a:rPr>
              <a:t>支出憑證粘存單</a:t>
            </a:r>
            <a:r>
              <a:rPr lang="en-US" altLang="zh-TW" sz="2600" dirty="0">
                <a:sym typeface="Wingdings" panose="05000000000000000000" pitchFamily="2" charset="2"/>
              </a:rPr>
              <a:t>(</a:t>
            </a:r>
            <a:r>
              <a:rPr lang="zh-TW" altLang="en-US" sz="2600" dirty="0">
                <a:sym typeface="Wingdings" panose="05000000000000000000" pitchFamily="2" charset="2"/>
              </a:rPr>
              <a:t>一式</a:t>
            </a:r>
            <a:r>
              <a:rPr lang="en-US" altLang="zh-TW" sz="2600" dirty="0">
                <a:sym typeface="Wingdings" panose="05000000000000000000" pitchFamily="2" charset="2"/>
              </a:rPr>
              <a:t>1</a:t>
            </a:r>
            <a:r>
              <a:rPr lang="zh-TW" altLang="en-US" sz="2600" dirty="0">
                <a:sym typeface="Wingdings" panose="05000000000000000000" pitchFamily="2" charset="2"/>
              </a:rPr>
              <a:t>份</a:t>
            </a:r>
            <a:r>
              <a:rPr lang="en-US" altLang="zh-TW" sz="2600" dirty="0">
                <a:sym typeface="Wingdings" panose="05000000000000000000" pitchFamily="2" charset="2"/>
              </a:rPr>
              <a:t>)</a:t>
            </a:r>
          </a:p>
          <a:p>
            <a:pPr marL="1527175" lvl="1" indent="-361950" algn="just">
              <a:lnSpc>
                <a:spcPct val="100000"/>
              </a:lnSpc>
            </a:pPr>
            <a:r>
              <a:rPr lang="en-US" altLang="zh-TW" sz="2600" dirty="0" smtClean="0">
                <a:sym typeface="Wingdings" panose="05000000000000000000" pitchFamily="2" charset="2"/>
              </a:rPr>
              <a:t>(2)</a:t>
            </a:r>
            <a:r>
              <a:rPr lang="zh-TW" altLang="en-US" sz="2600" dirty="0" smtClean="0">
                <a:sym typeface="Wingdings" panose="05000000000000000000" pitchFamily="2" charset="2"/>
              </a:rPr>
              <a:t>領據</a:t>
            </a:r>
            <a:endParaRPr lang="en-US" altLang="zh-TW" sz="2600" dirty="0" smtClean="0">
              <a:sym typeface="Wingdings" panose="05000000000000000000" pitchFamily="2" charset="2"/>
            </a:endParaRPr>
          </a:p>
          <a:p>
            <a:pPr marL="1881188" lvl="1" indent="-361950" algn="just">
              <a:lnSpc>
                <a:spcPct val="100000"/>
              </a:lnSpc>
            </a:pPr>
            <a:r>
              <a:rPr lang="en-US" altLang="zh-TW" sz="2200" dirty="0" smtClean="0">
                <a:sym typeface="Wingdings" panose="05000000000000000000" pitchFamily="2" charset="2"/>
              </a:rPr>
              <a:t>(</a:t>
            </a:r>
            <a:r>
              <a:rPr lang="zh-TW" altLang="en-US" sz="2200" dirty="0">
                <a:sym typeface="Wingdings" panose="05000000000000000000" pitchFamily="2" charset="2"/>
              </a:rPr>
              <a:t>一式</a:t>
            </a:r>
            <a:r>
              <a:rPr lang="en-US" altLang="zh-TW" sz="2200" dirty="0">
                <a:sym typeface="Wingdings" panose="05000000000000000000" pitchFamily="2" charset="2"/>
              </a:rPr>
              <a:t>2</a:t>
            </a:r>
            <a:r>
              <a:rPr lang="zh-TW" altLang="en-US" sz="2200" dirty="0">
                <a:sym typeface="Wingdings" panose="05000000000000000000" pitchFamily="2" charset="2"/>
              </a:rPr>
              <a:t>份</a:t>
            </a:r>
            <a:r>
              <a:rPr lang="zh-TW" altLang="en-US" sz="2200" dirty="0" smtClean="0">
                <a:sym typeface="Wingdings" panose="05000000000000000000" pitchFamily="2" charset="2"/>
              </a:rPr>
              <a:t>，正本黏貼</a:t>
            </a:r>
            <a:r>
              <a:rPr lang="zh-TW" altLang="en-US" sz="2200" dirty="0">
                <a:sym typeface="Wingdings" panose="05000000000000000000" pitchFamily="2" charset="2"/>
              </a:rPr>
              <a:t>支出憑證粘存單</a:t>
            </a:r>
            <a:r>
              <a:rPr lang="zh-TW" altLang="en-US" sz="2200" dirty="0" smtClean="0">
                <a:sym typeface="Wingdings" panose="05000000000000000000" pitchFamily="2" charset="2"/>
              </a:rPr>
              <a:t>、複本無需</a:t>
            </a:r>
            <a:r>
              <a:rPr lang="zh-TW" altLang="en-US" sz="2200" dirty="0">
                <a:sym typeface="Wingdings" panose="05000000000000000000" pitchFamily="2" charset="2"/>
              </a:rPr>
              <a:t>黏貼</a:t>
            </a:r>
            <a:r>
              <a:rPr lang="en-US" altLang="zh-TW" sz="2200" dirty="0">
                <a:sym typeface="Wingdings" panose="05000000000000000000" pitchFamily="2" charset="2"/>
              </a:rPr>
              <a:t>)</a:t>
            </a:r>
          </a:p>
          <a:p>
            <a:pPr marL="1165225" lvl="1" indent="0">
              <a:lnSpc>
                <a:spcPct val="100000"/>
              </a:lnSpc>
            </a:pPr>
            <a:r>
              <a:rPr lang="en-US" altLang="zh-TW" sz="2600" dirty="0">
                <a:sym typeface="Wingdings" panose="05000000000000000000" pitchFamily="2" charset="2"/>
              </a:rPr>
              <a:t>(3)</a:t>
            </a:r>
            <a:r>
              <a:rPr lang="zh-TW" altLang="en-US" sz="2600" dirty="0">
                <a:sym typeface="Wingdings" panose="05000000000000000000" pitchFamily="2" charset="2"/>
              </a:rPr>
              <a:t>小</a:t>
            </a:r>
            <a:r>
              <a:rPr lang="zh-TW" altLang="en-US" sz="2600" dirty="0" smtClean="0">
                <a:sym typeface="Wingdings" panose="05000000000000000000" pitchFamily="2" charset="2"/>
              </a:rPr>
              <a:t>便條</a:t>
            </a:r>
            <a:endParaRPr lang="en-US" altLang="zh-TW" sz="2600" dirty="0" smtClean="0">
              <a:sym typeface="Wingdings" panose="05000000000000000000" pitchFamily="2" charset="2"/>
            </a:endParaRPr>
          </a:p>
          <a:p>
            <a:pPr marL="1165225" lvl="1" indent="0">
              <a:lnSpc>
                <a:spcPct val="100000"/>
              </a:lnSpc>
            </a:pPr>
            <a:endParaRPr lang="en-US" altLang="zh-TW" sz="2600" dirty="0" smtClean="0">
              <a:sym typeface="Wingdings" panose="05000000000000000000" pitchFamily="2" charset="2"/>
            </a:endParaRPr>
          </a:p>
          <a:p>
            <a:pPr marL="715963" lvl="1" indent="0">
              <a:lnSpc>
                <a:spcPct val="100000"/>
              </a:lnSpc>
            </a:pPr>
            <a:r>
              <a:rPr lang="en-US" altLang="zh-TW" sz="2600" dirty="0" smtClean="0">
                <a:sym typeface="Wingdings" panose="05000000000000000000" pitchFamily="2" charset="2"/>
              </a:rPr>
              <a:t>3</a:t>
            </a:r>
            <a:r>
              <a:rPr lang="zh-TW" altLang="en-US" sz="2600" dirty="0" smtClean="0">
                <a:sym typeface="Wingdings" panose="05000000000000000000" pitchFamily="2" charset="2"/>
              </a:rPr>
              <a:t>、產學合作計畫</a:t>
            </a:r>
            <a:r>
              <a:rPr lang="en-US" altLang="zh-TW" sz="2600" dirty="0" smtClean="0">
                <a:sym typeface="Wingdings" panose="05000000000000000000" pitchFamily="2" charset="2"/>
              </a:rPr>
              <a:t>(TCJ)</a:t>
            </a:r>
            <a:r>
              <a:rPr lang="zh-TW" altLang="en-US" sz="2600" dirty="0" smtClean="0">
                <a:sym typeface="Wingdings" panose="05000000000000000000" pitchFamily="2" charset="2"/>
              </a:rPr>
              <a:t>：</a:t>
            </a:r>
            <a:endParaRPr lang="en-US" altLang="zh-TW" sz="2600" dirty="0" smtClean="0">
              <a:sym typeface="Wingdings" panose="05000000000000000000" pitchFamily="2" charset="2"/>
            </a:endParaRPr>
          </a:p>
          <a:p>
            <a:pPr marL="1165225" lvl="1" indent="0">
              <a:lnSpc>
                <a:spcPct val="100000"/>
              </a:lnSpc>
            </a:pPr>
            <a:r>
              <a:rPr lang="en-US" altLang="zh-TW" sz="2600" dirty="0">
                <a:sym typeface="Wingdings" panose="05000000000000000000" pitchFamily="2" charset="2"/>
              </a:rPr>
              <a:t>(</a:t>
            </a:r>
            <a:r>
              <a:rPr lang="en-US" altLang="zh-TW" sz="2600" dirty="0" smtClean="0">
                <a:sym typeface="Wingdings" panose="05000000000000000000" pitchFamily="2" charset="2"/>
              </a:rPr>
              <a:t>1)</a:t>
            </a:r>
            <a:r>
              <a:rPr lang="zh-TW" altLang="en-US" sz="2600" dirty="0" smtClean="0">
                <a:sym typeface="Wingdings" panose="05000000000000000000" pitchFamily="2" charset="2"/>
              </a:rPr>
              <a:t>憑證粘</a:t>
            </a:r>
            <a:r>
              <a:rPr lang="zh-TW" altLang="en-US" sz="2600" dirty="0">
                <a:sym typeface="Wingdings" panose="05000000000000000000" pitchFamily="2" charset="2"/>
              </a:rPr>
              <a:t>存單</a:t>
            </a:r>
            <a:r>
              <a:rPr lang="en-US" altLang="zh-TW" sz="2200" dirty="0" smtClean="0">
                <a:sym typeface="Wingdings" panose="05000000000000000000" pitchFamily="2" charset="2"/>
              </a:rPr>
              <a:t>(</a:t>
            </a:r>
            <a:r>
              <a:rPr lang="zh-TW" altLang="en-US" sz="2200" dirty="0" smtClean="0">
                <a:sym typeface="Wingdings" panose="05000000000000000000" pitchFamily="2" charset="2"/>
              </a:rPr>
              <a:t>簡稱洞洞紙</a:t>
            </a:r>
            <a:r>
              <a:rPr lang="en-US" altLang="zh-TW" sz="2200" dirty="0" smtClean="0">
                <a:sym typeface="Wingdings" panose="05000000000000000000" pitchFamily="2" charset="2"/>
              </a:rPr>
              <a:t>)</a:t>
            </a:r>
            <a:endParaRPr lang="en-US" altLang="zh-TW" sz="2600" dirty="0">
              <a:sym typeface="Wingdings" panose="05000000000000000000" pitchFamily="2" charset="2"/>
            </a:endParaRPr>
          </a:p>
          <a:p>
            <a:pPr marL="1527175" lvl="1" indent="-361950" algn="just">
              <a:lnSpc>
                <a:spcPct val="100000"/>
              </a:lnSpc>
            </a:pPr>
            <a:r>
              <a:rPr lang="en-US" altLang="zh-TW" sz="2600" dirty="0">
                <a:sym typeface="Wingdings" panose="05000000000000000000" pitchFamily="2" charset="2"/>
              </a:rPr>
              <a:t>(2</a:t>
            </a:r>
            <a:r>
              <a:rPr lang="en-US" altLang="zh-TW" sz="2600" dirty="0" smtClean="0">
                <a:sym typeface="Wingdings" panose="05000000000000000000" pitchFamily="2" charset="2"/>
              </a:rPr>
              <a:t>)</a:t>
            </a:r>
            <a:r>
              <a:rPr lang="zh-TW" altLang="en-US" sz="2600" dirty="0">
                <a:sym typeface="Wingdings" panose="05000000000000000000" pitchFamily="2" charset="2"/>
              </a:rPr>
              <a:t>人事費請領單</a:t>
            </a:r>
            <a:r>
              <a:rPr lang="en-US" altLang="zh-TW" sz="2600" dirty="0">
                <a:sym typeface="Wingdings" panose="05000000000000000000" pitchFamily="2" charset="2"/>
              </a:rPr>
              <a:t>(</a:t>
            </a:r>
            <a:r>
              <a:rPr lang="zh-TW" altLang="en-US" sz="2600" dirty="0">
                <a:sym typeface="Wingdings" panose="05000000000000000000" pitchFamily="2" charset="2"/>
              </a:rPr>
              <a:t>產學案</a:t>
            </a:r>
            <a:r>
              <a:rPr lang="en-US" altLang="zh-TW" sz="2600" dirty="0" smtClean="0">
                <a:sym typeface="Wingdings" panose="05000000000000000000" pitchFamily="2" charset="2"/>
              </a:rPr>
              <a:t>)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zh-TW" altLang="en-US" sz="1900" dirty="0" smtClean="0">
                <a:sym typeface="Wingdings" panose="05000000000000000000" pitchFamily="2" charset="2"/>
                <a:hlinkClick r:id="rId2"/>
              </a:rPr>
              <a:t>下載</a:t>
            </a:r>
            <a:endParaRPr lang="en-US" altLang="zh-TW" sz="2600" dirty="0" smtClean="0">
              <a:sym typeface="Wingdings" panose="05000000000000000000" pitchFamily="2" charset="2"/>
            </a:endParaRPr>
          </a:p>
          <a:p>
            <a:pPr marL="1165225" lvl="1" indent="0">
              <a:lnSpc>
                <a:spcPct val="100000"/>
              </a:lnSpc>
            </a:pPr>
            <a:r>
              <a:rPr lang="en-US" altLang="zh-TW" sz="2600" dirty="0" smtClean="0">
                <a:sym typeface="Wingdings" panose="05000000000000000000" pitchFamily="2" charset="2"/>
              </a:rPr>
              <a:t>(</a:t>
            </a:r>
            <a:r>
              <a:rPr lang="en-US" altLang="zh-TW" sz="2600" dirty="0">
                <a:sym typeface="Wingdings" panose="05000000000000000000" pitchFamily="2" charset="2"/>
              </a:rPr>
              <a:t>3)</a:t>
            </a:r>
            <a:r>
              <a:rPr lang="zh-TW" altLang="en-US" sz="2600" dirty="0">
                <a:sym typeface="Wingdings" panose="05000000000000000000" pitchFamily="2" charset="2"/>
              </a:rPr>
              <a:t>小</a:t>
            </a:r>
            <a:r>
              <a:rPr lang="zh-TW" altLang="en-US" sz="2600" dirty="0" smtClean="0">
                <a:sym typeface="Wingdings" panose="05000000000000000000" pitchFamily="2" charset="2"/>
              </a:rPr>
              <a:t>便條</a:t>
            </a:r>
            <a:endParaRPr lang="en-US" altLang="zh-TW" sz="2600" dirty="0">
              <a:sym typeface="Wingdings" panose="05000000000000000000" pitchFamily="2" charset="2"/>
            </a:endParaRPr>
          </a:p>
          <a:p>
            <a:pPr marL="1165225" lvl="1" indent="0">
              <a:lnSpc>
                <a:spcPct val="100000"/>
              </a:lnSpc>
            </a:pPr>
            <a:endParaRPr lang="en-US" altLang="zh-TW" sz="2600" dirty="0" smtClean="0">
              <a:sym typeface="Wingdings" panose="05000000000000000000" pitchFamily="2" charset="2"/>
            </a:endParaRPr>
          </a:p>
          <a:p>
            <a:pPr marL="1165225" lvl="1" indent="0">
              <a:lnSpc>
                <a:spcPct val="100000"/>
              </a:lnSpc>
            </a:pPr>
            <a:endParaRPr lang="en-US" altLang="zh-TW" sz="2600" dirty="0">
              <a:sym typeface="Wingdings" panose="05000000000000000000" pitchFamily="2" charset="2"/>
            </a:endParaRPr>
          </a:p>
        </p:txBody>
      </p:sp>
      <p:sp>
        <p:nvSpPr>
          <p:cNvPr id="4" name="矩形 3">
            <a:hlinkClick r:id="rId3"/>
          </p:cNvPr>
          <p:cNvSpPr/>
          <p:nvPr/>
        </p:nvSpPr>
        <p:spPr>
          <a:xfrm>
            <a:off x="3659568" y="457200"/>
            <a:ext cx="34451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1600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相關表單文件可至研究部網頁下載 </a:t>
            </a:r>
            <a:r>
              <a:rPr lang="en-US" altLang="zh-TW" sz="1600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endParaRPr lang="zh-TW" alt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45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373</Words>
  <Application>Microsoft Office PowerPoint</Application>
  <PresentationFormat>如螢幕大小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專業協助費作業流程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專業協助費</dc:title>
  <dc:creator>hp</dc:creator>
  <cp:lastModifiedBy>hp</cp:lastModifiedBy>
  <cp:revision>19</cp:revision>
  <dcterms:created xsi:type="dcterms:W3CDTF">2023-10-12T02:23:59Z</dcterms:created>
  <dcterms:modified xsi:type="dcterms:W3CDTF">2023-11-15T06:09:04Z</dcterms:modified>
</cp:coreProperties>
</file>