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72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59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80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957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2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84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5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15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86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76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4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B86F-F038-4329-9F40-AA646D838C15}" type="datetimeFigureOut">
              <a:rPr lang="zh-TW" altLang="en-US" smtClean="0"/>
              <a:t>2023/5/11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9F55C-7B6B-4243-826C-6B6038936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48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研究計畫出差申請作業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專任人員專用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70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91586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系統登錄流程</a:t>
            </a:r>
            <a:r>
              <a:rPr lang="en-US" altLang="zh-TW" sz="2800" b="1" dirty="0" smtClean="0">
                <a:latin typeface="Georgia" panose="02040502050405020303" pitchFamily="18" charset="0"/>
                <a:ea typeface="微軟正黑體" panose="020B0604030504040204" pitchFamily="34" charset="-120"/>
              </a:rPr>
              <a:t>(1/2)</a:t>
            </a:r>
            <a:endParaRPr lang="zh-TW" altLang="en-US" sz="2800" b="1" dirty="0"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462" y="669925"/>
            <a:ext cx="8781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花蓮慈濟入口站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請假出差系統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電子假卡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出差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核銷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" y="1230885"/>
            <a:ext cx="9092180" cy="37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54342"/>
            <a:ext cx="1019175" cy="83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87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1" y="1635646"/>
            <a:ext cx="889769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91586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系統登錄流程</a:t>
            </a:r>
            <a:r>
              <a:rPr lang="en-US" altLang="zh-TW" sz="2800" b="1" dirty="0" smtClean="0">
                <a:solidFill>
                  <a:prstClr val="black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(2/2</a:t>
            </a:r>
            <a:r>
              <a:rPr lang="en-US" altLang="zh-TW" sz="2800" b="1" dirty="0">
                <a:solidFill>
                  <a:prstClr val="black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1462" y="867077"/>
            <a:ext cx="719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建立新申請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研究計畫出差旅費核銷單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788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696094"/>
            <a:ext cx="8229600" cy="50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第一階段：請假作業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依出差事宜據實填寫，如圖示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91586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表單申請流程</a:t>
            </a:r>
            <a:r>
              <a:rPr lang="en-US" altLang="zh-TW" sz="2800" b="1" dirty="0" smtClean="0">
                <a:solidFill>
                  <a:prstClr val="black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(1/2</a:t>
            </a:r>
            <a:r>
              <a:rPr lang="en-US" altLang="zh-TW" sz="2800" b="1" dirty="0">
                <a:solidFill>
                  <a:prstClr val="black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31590"/>
            <a:ext cx="7512460" cy="394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25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31590"/>
            <a:ext cx="7200800" cy="390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691586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表單申請流程</a:t>
            </a:r>
            <a:r>
              <a:rPr lang="en-US" altLang="zh-TW" sz="2800" b="1" dirty="0" smtClean="0">
                <a:solidFill>
                  <a:prstClr val="black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(2/2</a:t>
            </a:r>
            <a:r>
              <a:rPr lang="en-US" altLang="zh-TW" sz="2800" b="1" dirty="0">
                <a:solidFill>
                  <a:prstClr val="black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51520" y="696094"/>
            <a:ext cx="8229600" cy="50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第二階段：請款作業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依出差事宜據實填寫，如圖示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57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核銷作業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075240" cy="3394472"/>
          </a:xfrm>
        </p:spPr>
        <p:txBody>
          <a:bodyPr/>
          <a:lstStyle/>
          <a:p>
            <a:r>
              <a:rPr lang="zh-TW" altLang="en-US" dirty="0" smtClean="0">
                <a:latin typeface="Georgia" panose="02040502050405020303" pitchFamily="18" charset="0"/>
                <a:ea typeface="微軟正黑體" panose="020B0604030504040204" pitchFamily="34" charset="-120"/>
              </a:rPr>
              <a:t>依規定檢附核決之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出差旅費核銷</a:t>
            </a:r>
            <a:r>
              <a:rPr lang="zh-TW" altLang="en-US" b="1" u="sng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r>
              <a:rPr lang="zh-TW" altLang="en-US" dirty="0" smtClean="0">
                <a:latin typeface="Georgia" panose="02040502050405020303" pitchFamily="18" charset="0"/>
                <a:ea typeface="微軟正黑體" panose="020B0604030504040204" pitchFamily="34" charset="-120"/>
              </a:rPr>
              <a:t>、</a:t>
            </a:r>
            <a:r>
              <a:rPr lang="zh-TW" altLang="en-US" b="1" u="sng" dirty="0" smtClean="0">
                <a:solidFill>
                  <a:srgbClr val="0000FF"/>
                </a:solidFill>
                <a:latin typeface="Georgia" panose="02040502050405020303" pitchFamily="18" charset="0"/>
                <a:ea typeface="微軟正黑體" panose="020B0604030504040204" pitchFamily="34" charset="-120"/>
              </a:rPr>
              <a:t>發票或收據</a:t>
            </a:r>
            <a:r>
              <a:rPr lang="zh-TW" altLang="en-US" dirty="0" smtClean="0">
                <a:latin typeface="Georgia" panose="02040502050405020303" pitchFamily="18" charset="0"/>
                <a:ea typeface="微軟正黑體" panose="020B0604030504040204" pitchFamily="34" charset="-120"/>
              </a:rPr>
              <a:t>等憑證，唯，慈濟資金補助計畫案</a:t>
            </a:r>
            <a:r>
              <a:rPr lang="en-US" altLang="zh-TW" dirty="0" smtClean="0">
                <a:latin typeface="Georgia" panose="02040502050405020303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latin typeface="Georgia" panose="02040502050405020303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含院內、法人、</a:t>
            </a:r>
            <a:r>
              <a:rPr lang="en-US" altLang="zh-TW" dirty="0">
                <a:latin typeface="Georgia" panose="02040502050405020303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IMAR</a:t>
            </a:r>
            <a:r>
              <a:rPr lang="en-US" altLang="zh-TW" dirty="0" smtClean="0">
                <a:latin typeface="Georgia" panose="02040502050405020303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latin typeface="Georgia" panose="02040502050405020303" pitchFamily="18" charset="0"/>
                <a:ea typeface="微軟正黑體" panose="020B0604030504040204" pitchFamily="34" charset="-120"/>
                <a:sym typeface="Wingdings" panose="05000000000000000000" pitchFamily="2" charset="2"/>
              </a:rPr>
              <a:t>不須提供火車票票根。</a:t>
            </a:r>
            <a:endParaRPr lang="zh-TW" altLang="en-US" dirty="0">
              <a:latin typeface="Georgia" panose="02040502050405020303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06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135</Words>
  <Application>Microsoft Office PowerPoint</Application>
  <PresentationFormat>如螢幕大小 (16:9)</PresentationFormat>
  <Paragraphs>12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研究計畫出差申請作業</vt:lpstr>
      <vt:lpstr>系統登錄流程(1/2)</vt:lpstr>
      <vt:lpstr>系統登錄流程(2/2)</vt:lpstr>
      <vt:lpstr>表單申請流程(1/2)</vt:lpstr>
      <vt:lpstr>表單申請流程(2/2)</vt:lpstr>
      <vt:lpstr>核銷作業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研究計畫出差申請作業</dc:title>
  <dc:creator>hp</dc:creator>
  <cp:lastModifiedBy>hp</cp:lastModifiedBy>
  <cp:revision>11</cp:revision>
  <dcterms:created xsi:type="dcterms:W3CDTF">2023-05-02T07:52:01Z</dcterms:created>
  <dcterms:modified xsi:type="dcterms:W3CDTF">2023-05-11T07:25:59Z</dcterms:modified>
</cp:coreProperties>
</file>