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6" r:id="rId2"/>
    <p:sldId id="317" r:id="rId3"/>
    <p:sldId id="320" r:id="rId4"/>
    <p:sldId id="31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8376" autoAdjust="0"/>
  </p:normalViewPr>
  <p:slideViewPr>
    <p:cSldViewPr snapToGrid="0">
      <p:cViewPr>
        <p:scale>
          <a:sx n="51" d="100"/>
          <a:sy n="51" d="100"/>
        </p:scale>
        <p:origin x="-2892" y="-14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A228A-677A-4B79-9D06-3A6AEC133702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A3FF5-A955-4B0A-B3B4-77776267D6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0763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A125E1D-25E0-8527-EEE9-1EC4A34F8A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5F0CE855-F493-B3E1-1184-4335B2A11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7E2F827-ED55-BD8E-BF83-76020EF27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7E51-F48D-4571-BFAC-B4F00EFCE709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02946BE-DA75-DDB3-85FA-E10B67D67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5C039438-DBBA-556F-1A80-28E984A5D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772E-FFE7-4CB0-BC85-0FFA24875B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044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B0B336D-34B4-1E06-6FD3-F41CAB23E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060B3A24-514D-66D0-03E3-5406302E2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2C10CCE7-D44D-25AF-07DC-CEEA72A07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7E51-F48D-4571-BFAC-B4F00EFCE709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127D8036-A599-BC2B-C45B-455C9668D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0DCBC2F-AF53-52D3-8602-A2EB7FC6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772E-FFE7-4CB0-BC85-0FFA24875B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5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5CC7E9E7-348A-DEC4-B9CB-D39F289074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81446AC5-680A-F7B6-B73B-53552F7A8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6D28D08B-A1BB-DD09-3C5C-C77EEFC08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7E51-F48D-4571-BFAC-B4F00EFCE709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90C81981-CC32-7E64-EF02-6F75338CF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43439FAE-95BA-5651-FDF4-085A22AF7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772E-FFE7-4CB0-BC85-0FFA24875B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910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0A274CD-472A-3BDE-F307-32DE21442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728D845-2724-1F85-B505-258C7693A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348FFD2-4E09-71F0-ED44-4B5C55D5B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7E51-F48D-4571-BFAC-B4F00EFCE709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B7D89612-4ADA-5C22-10FF-D789A55CB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FD1F6FD-A8E2-EBD2-829A-221D5EA80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772E-FFE7-4CB0-BC85-0FFA24875B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464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165FAC8-B30E-F35C-336C-94085BD12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804DB440-DDBF-2B3B-52F0-914E104A1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24855B1-6671-615F-00C9-E6573D9FC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7E51-F48D-4571-BFAC-B4F00EFCE709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94356EA3-201B-1799-EB00-3CACBE13C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7D4B7FE1-733E-2DC2-2C8E-3BCF615E0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772E-FFE7-4CB0-BC85-0FFA24875B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522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EA09947-BCAF-8F7E-1F33-DB1A50E19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1A080E2-039C-9DEC-C9B9-FF71DA0D86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B5E69204-2969-0CBE-0AEF-7286A3AA2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2CE5B2F7-6081-C11F-F171-9580A5B02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7E51-F48D-4571-BFAC-B4F00EFCE709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E03BBA6B-EFAF-A404-7E9A-3EF4C66A4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CE79AAB4-389F-2A83-2DF4-E5F3B01A7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772E-FFE7-4CB0-BC85-0FFA24875B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995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7633DC7-B49A-D091-0FC0-11E172F1B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799F65A0-7A31-792A-4E06-39AF7C4F7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AC5B145C-CDFA-508C-E6A6-9D9479406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C18CD51A-7464-9FE0-CDA5-35169AE972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E6123669-9AEA-C3B3-7CC6-9591CCBC3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025B43ED-337B-3A4A-1704-1601E7542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7E51-F48D-4571-BFAC-B4F00EFCE709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5823A67A-B66F-0C20-174E-F5617D79B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DAC8730C-31E8-1E16-2CB3-D708EB613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772E-FFE7-4CB0-BC85-0FFA24875B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898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DF349ED-5868-B429-73F4-D19F6BEC7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B86977DB-8092-5C33-E901-7EAA8DA42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7E51-F48D-4571-BFAC-B4F00EFCE709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DFA3C8CC-71A8-A789-EFAE-712F40928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B5961F6D-A609-7518-8135-90B53BA61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772E-FFE7-4CB0-BC85-0FFA24875B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728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509ED407-D795-A4DA-BD39-D7221D809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7E51-F48D-4571-BFAC-B4F00EFCE709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C76F48F6-B1D5-FCE6-C250-955EF4FE0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74960132-E735-90E3-6E6C-33510CDD3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772E-FFE7-4CB0-BC85-0FFA24875B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71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E537B63-B256-D23A-23DF-973264291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15E4F2D-B54A-15E7-7374-B4A60EB32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B5306A58-5248-B2D4-E5AD-D976BD266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DBA445EB-57EC-AC86-6708-10AFEAE9D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7E51-F48D-4571-BFAC-B4F00EFCE709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27DADBD5-D3B5-57DD-9ACE-7B28CA78C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73CA36C9-968F-676E-F0E4-49E70DAFC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772E-FFE7-4CB0-BC85-0FFA24875B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952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AA3C455-D9F9-4D5F-1159-CF7C74DA7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1A2E53EF-46DA-704D-9AA5-4715A01D50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2B85B0C5-3C56-AAA3-D0C2-654FA34B4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A845536F-AA5E-418B-5662-6A5D73E08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7E51-F48D-4571-BFAC-B4F00EFCE709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7B67B6F0-1E8C-B8B0-6802-14B6C57C1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E1054826-0D1D-BA75-9A3B-8C1C2FFF9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772E-FFE7-4CB0-BC85-0FFA24875B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988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D646D6BC-A03D-1649-DD46-A6419C7B9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98967398-64CF-59C7-93CC-8A0FBD9CE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B895ECB-BCCD-C738-E70C-46DF393141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7E51-F48D-4571-BFAC-B4F00EFCE709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87868D69-E3DD-AFAF-003B-B1DB14FBCF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8C5E2CCB-D5D9-8E9C-23C6-D0B6FECDBD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F772E-FFE7-4CB0-BC85-0FFA24875B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351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10632"/>
            <a:ext cx="1723549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400" b="1" dirty="0"/>
              <a:t>人形圖競賽</a:t>
            </a:r>
          </a:p>
        </p:txBody>
      </p:sp>
      <p:sp>
        <p:nvSpPr>
          <p:cNvPr id="3" name="矩形 2"/>
          <p:cNvSpPr/>
          <p:nvPr/>
        </p:nvSpPr>
        <p:spPr>
          <a:xfrm>
            <a:off x="0" y="586194"/>
            <a:ext cx="71096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3600" b="1" dirty="0"/>
              <a:t>「暖心旅程：全人照護競賽」辦法</a:t>
            </a:r>
            <a:endParaRPr lang="zh-TW" altLang="zh-TW" sz="3600" dirty="0"/>
          </a:p>
        </p:txBody>
      </p:sp>
      <p:sp>
        <p:nvSpPr>
          <p:cNvPr id="4" name="矩形 3"/>
          <p:cNvSpPr/>
          <p:nvPr/>
        </p:nvSpPr>
        <p:spPr>
          <a:xfrm>
            <a:off x="155942" y="1266409"/>
            <a:ext cx="12036057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目標：為培養全人照護思維，強化人文關懷，增進專業知能，提供以人為中心及以人為導向照護。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參加對象：本院護理同仁、醫師、專師及其他醫事人員，採團隊報名，每隊需至少一位護理人員。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全人照護內容：</a:t>
            </a:r>
            <a:endParaRPr lang="en-US" altLang="zh-TW" sz="2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以病人故事為主軸，呈現照護團隊如何為病人提供個別性照護，陪伴</a:t>
            </a:r>
            <a:endParaRPr lang="en-US" altLang="zh-TW" sz="2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他</a:t>
            </a: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她渡過疾病歷程；而團隊成員在照護歷程中又受到那些啟發。</a:t>
            </a:r>
            <a:endParaRPr lang="en-US" altLang="zh-TW" sz="2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故事題目：自行訂定</a:t>
            </a:r>
            <a:endParaRPr lang="en-US" altLang="zh-TW" sz="2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zh-TW" sz="2600" b="1" dirty="0"/>
              <a:t>報名日期</a:t>
            </a:r>
            <a:r>
              <a:rPr lang="zh-TW" altLang="zh-TW" sz="2600" b="1" dirty="0" smtClean="0"/>
              <a:t>：</a:t>
            </a:r>
            <a:r>
              <a:rPr lang="zh-TW" altLang="en-US" sz="2600" b="1" dirty="0" smtClean="0"/>
              <a:t>即日起</a:t>
            </a:r>
            <a:r>
              <a:rPr lang="zh-TW" altLang="zh-TW" sz="2600" b="1" dirty="0" smtClean="0"/>
              <a:t>至</a:t>
            </a:r>
            <a:r>
              <a:rPr lang="en-US" altLang="zh-TW" sz="2600" b="1" dirty="0" smtClean="0"/>
              <a:t>114</a:t>
            </a:r>
            <a:r>
              <a:rPr lang="zh-TW" altLang="zh-TW" sz="2600" b="1" dirty="0" smtClean="0"/>
              <a:t>年</a:t>
            </a:r>
            <a:r>
              <a:rPr lang="en-US" altLang="zh-TW" sz="2600" b="1" dirty="0"/>
              <a:t>04</a:t>
            </a:r>
            <a:r>
              <a:rPr lang="zh-TW" altLang="zh-TW" sz="2600" b="1" dirty="0"/>
              <a:t>月</a:t>
            </a:r>
            <a:r>
              <a:rPr lang="en-US" altLang="zh-TW" sz="2600" b="1" dirty="0"/>
              <a:t>15</a:t>
            </a:r>
            <a:r>
              <a:rPr lang="zh-TW" altLang="zh-TW" sz="2600" b="1" dirty="0"/>
              <a:t>日</a:t>
            </a:r>
            <a:r>
              <a:rPr lang="zh-TW" altLang="en-US" sz="2600" b="1" dirty="0"/>
              <a:t> </a:t>
            </a:r>
            <a:r>
              <a:rPr lang="en-US" altLang="zh-TW" sz="2600" b="1" dirty="0"/>
              <a:t>1200</a:t>
            </a:r>
            <a:r>
              <a:rPr lang="zh-TW" altLang="zh-TW" sz="2600" b="1" dirty="0"/>
              <a:t>止。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zh-TW" sz="2600" b="1" dirty="0"/>
              <a:t>比賽日期：</a:t>
            </a:r>
            <a:r>
              <a:rPr lang="en-US" altLang="zh-TW" sz="2600" b="1" dirty="0">
                <a:solidFill>
                  <a:srgbClr val="FF0000"/>
                </a:solidFill>
              </a:rPr>
              <a:t>113</a:t>
            </a:r>
            <a:r>
              <a:rPr lang="zh-TW" altLang="zh-TW" sz="2600" b="1" dirty="0">
                <a:solidFill>
                  <a:srgbClr val="FF0000"/>
                </a:solidFill>
              </a:rPr>
              <a:t>年</a:t>
            </a:r>
            <a:r>
              <a:rPr lang="en-US" altLang="zh-TW" sz="2600" b="1" dirty="0">
                <a:solidFill>
                  <a:srgbClr val="FF0000"/>
                </a:solidFill>
              </a:rPr>
              <a:t>04</a:t>
            </a:r>
            <a:r>
              <a:rPr lang="zh-TW" altLang="zh-TW" sz="2600" b="1" dirty="0" smtClean="0">
                <a:solidFill>
                  <a:srgbClr val="FF0000"/>
                </a:solidFill>
              </a:rPr>
              <a:t>月</a:t>
            </a:r>
            <a:r>
              <a:rPr lang="en-US" altLang="zh-TW" sz="2600" b="1" dirty="0" smtClean="0">
                <a:solidFill>
                  <a:srgbClr val="FF0000"/>
                </a:solidFill>
              </a:rPr>
              <a:t>30</a:t>
            </a:r>
            <a:r>
              <a:rPr lang="zh-TW" altLang="zh-TW" sz="2600" b="1" dirty="0" smtClean="0">
                <a:solidFill>
                  <a:srgbClr val="FF0000"/>
                </a:solidFill>
              </a:rPr>
              <a:t>日星期三 </a:t>
            </a:r>
            <a:r>
              <a:rPr lang="en-US" altLang="zh-TW" sz="2600" b="1" dirty="0">
                <a:solidFill>
                  <a:srgbClr val="FF0000"/>
                </a:solidFill>
              </a:rPr>
              <a:t>0900~1230</a:t>
            </a:r>
            <a:r>
              <a:rPr lang="zh-TW" altLang="zh-TW" sz="2600" b="1" dirty="0"/>
              <a:t>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zh-TW" sz="2600" b="1" dirty="0"/>
              <a:t>比賽地點：花蓮慈濟醫院協力樓二樓和氣會議室。</a:t>
            </a:r>
          </a:p>
        </p:txBody>
      </p:sp>
    </p:spTree>
    <p:extLst>
      <p:ext uri="{BB962C8B-B14F-4D97-AF65-F5344CB8AC3E}">
        <p14:creationId xmlns:p14="http://schemas.microsoft.com/office/powerpoint/2010/main" val="82021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331059" y="1222951"/>
            <a:ext cx="769126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獎金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12,000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元，計一名</a:t>
            </a:r>
            <a:endParaRPr lang="en-US" altLang="zh-TW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獎金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8,000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元，計一名</a:t>
            </a:r>
            <a:endParaRPr lang="en-US" altLang="zh-TW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獎金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5,000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元，計一名</a:t>
            </a:r>
            <a:endParaRPr lang="en-US" altLang="zh-TW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獎金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2,000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元，計三名</a:t>
            </a:r>
            <a:endParaRPr lang="en-US" altLang="zh-TW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一名</a:t>
            </a: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獎金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2,000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元，計一名</a:t>
            </a:r>
            <a:endParaRPr lang="en-US" altLang="zh-TW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998635" y="1161795"/>
            <a:ext cx="1340012" cy="5231802"/>
            <a:chOff x="93354" y="470243"/>
            <a:chExt cx="1485075" cy="626353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8674"/>
            <a:stretch/>
          </p:blipFill>
          <p:spPr bwMode="auto">
            <a:xfrm>
              <a:off x="93355" y="470243"/>
              <a:ext cx="1485074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81" r="33209"/>
            <a:stretch/>
          </p:blipFill>
          <p:spPr bwMode="auto">
            <a:xfrm>
              <a:off x="93356" y="1813608"/>
              <a:ext cx="1485073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297"/>
            <a:stretch/>
          </p:blipFill>
          <p:spPr bwMode="auto">
            <a:xfrm>
              <a:off x="93355" y="3076375"/>
              <a:ext cx="1485074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54" y="4459441"/>
              <a:ext cx="1476665" cy="1190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56" y="5649686"/>
              <a:ext cx="1476663" cy="1084094"/>
            </a:xfrm>
            <a:prstGeom prst="rect">
              <a:avLst/>
            </a:prstGeom>
          </p:spPr>
        </p:pic>
      </p:grpSp>
      <p:sp>
        <p:nvSpPr>
          <p:cNvPr id="14" name="矩形 13"/>
          <p:cNvSpPr/>
          <p:nvPr/>
        </p:nvSpPr>
        <p:spPr>
          <a:xfrm>
            <a:off x="0" y="330798"/>
            <a:ext cx="34126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en-US" sz="4800" b="1" dirty="0"/>
              <a:t>獎勵辦法</a:t>
            </a:r>
            <a:endParaRPr lang="zh-TW" altLang="zh-TW" sz="4800" b="1" dirty="0"/>
          </a:p>
        </p:txBody>
      </p:sp>
    </p:spTree>
    <p:extLst>
      <p:ext uri="{BB962C8B-B14F-4D97-AF65-F5344CB8AC3E}">
        <p14:creationId xmlns:p14="http://schemas.microsoft.com/office/powerpoint/2010/main" val="1533737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330798"/>
            <a:ext cx="34126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en-US" sz="4800" b="1" dirty="0" smtClean="0"/>
              <a:t>競賽前</a:t>
            </a:r>
            <a:endParaRPr lang="zh-TW" altLang="zh-TW" sz="4800" b="1" dirty="0"/>
          </a:p>
        </p:txBody>
      </p:sp>
      <p:sp>
        <p:nvSpPr>
          <p:cNvPr id="3" name="矩形 2"/>
          <p:cNvSpPr/>
          <p:nvPr/>
        </p:nvSpPr>
        <p:spPr>
          <a:xfrm>
            <a:off x="155942" y="1266409"/>
            <a:ext cx="12036057" cy="1478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zh-TW" sz="2800" b="1" dirty="0"/>
              <a:t>於</a:t>
            </a:r>
            <a:r>
              <a:rPr lang="en-US" altLang="zh-TW" sz="3200" b="1" dirty="0">
                <a:solidFill>
                  <a:srgbClr val="FF0000"/>
                </a:solidFill>
              </a:rPr>
              <a:t>114</a:t>
            </a:r>
            <a:r>
              <a:rPr lang="zh-TW" altLang="zh-TW" sz="3200" b="1" dirty="0">
                <a:solidFill>
                  <a:srgbClr val="FF0000"/>
                </a:solidFill>
              </a:rPr>
              <a:t>年</a:t>
            </a:r>
            <a:r>
              <a:rPr lang="en-US" altLang="zh-TW" sz="3200" b="1" dirty="0">
                <a:solidFill>
                  <a:srgbClr val="FF0000"/>
                </a:solidFill>
              </a:rPr>
              <a:t>4</a:t>
            </a:r>
            <a:r>
              <a:rPr lang="zh-TW" altLang="zh-TW" sz="3200" b="1" dirty="0">
                <a:solidFill>
                  <a:srgbClr val="FF0000"/>
                </a:solidFill>
              </a:rPr>
              <a:t>月</a:t>
            </a:r>
            <a:r>
              <a:rPr lang="en-US" altLang="zh-TW" sz="3200" b="1" dirty="0">
                <a:solidFill>
                  <a:srgbClr val="FF0000"/>
                </a:solidFill>
              </a:rPr>
              <a:t>28</a:t>
            </a:r>
            <a:r>
              <a:rPr lang="zh-TW" altLang="zh-TW" sz="3200" b="1" dirty="0">
                <a:solidFill>
                  <a:srgbClr val="FF0000"/>
                </a:solidFill>
              </a:rPr>
              <a:t>日星期一下午</a:t>
            </a:r>
            <a:r>
              <a:rPr lang="en-US" altLang="zh-TW" sz="3200" b="1" dirty="0">
                <a:solidFill>
                  <a:srgbClr val="FF0000"/>
                </a:solidFill>
              </a:rPr>
              <a:t>3</a:t>
            </a:r>
            <a:r>
              <a:rPr lang="zh-TW" altLang="zh-TW" sz="3200" b="1" dirty="0">
                <a:solidFill>
                  <a:srgbClr val="FF0000"/>
                </a:solidFill>
              </a:rPr>
              <a:t>：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00</a:t>
            </a:r>
          </a:p>
          <a:p>
            <a:pPr lvl="0">
              <a:lnSpc>
                <a:spcPct val="150000"/>
              </a:lnSpc>
            </a:pPr>
            <a:r>
              <a:rPr lang="zh-TW" altLang="en-US" sz="3200" b="1" dirty="0">
                <a:solidFill>
                  <a:srgbClr val="FF0000"/>
                </a:solidFill>
              </a:rPr>
              <a:t> 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    </a:t>
            </a:r>
            <a:r>
              <a:rPr lang="zh-TW" altLang="zh-TW" sz="2800" b="1" dirty="0" smtClean="0"/>
              <a:t>至</a:t>
            </a:r>
            <a:r>
              <a:rPr lang="zh-TW" altLang="zh-TW" sz="2800" b="1" dirty="0"/>
              <a:t>護理部研究小間抽籤決定號次順序</a:t>
            </a:r>
            <a:r>
              <a:rPr lang="zh-TW" altLang="zh-TW" sz="2800" b="1" dirty="0" smtClean="0"/>
              <a:t>。</a:t>
            </a:r>
            <a:endParaRPr lang="zh-TW" altLang="zh-TW" sz="2800" b="1" dirty="0"/>
          </a:p>
        </p:txBody>
      </p:sp>
      <p:sp>
        <p:nvSpPr>
          <p:cNvPr id="5" name="矩形 4"/>
          <p:cNvSpPr/>
          <p:nvPr/>
        </p:nvSpPr>
        <p:spPr>
          <a:xfrm>
            <a:off x="155942" y="3012942"/>
            <a:ext cx="34126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zh-TW" altLang="en-US" sz="4800" b="1" dirty="0" smtClean="0"/>
              <a:t>競賽當天</a:t>
            </a:r>
            <a:endParaRPr lang="zh-TW" altLang="zh-TW" sz="4800" b="1" dirty="0"/>
          </a:p>
        </p:txBody>
      </p:sp>
      <p:sp>
        <p:nvSpPr>
          <p:cNvPr id="6" name="矩形 5"/>
          <p:cNvSpPr/>
          <p:nvPr/>
        </p:nvSpPr>
        <p:spPr>
          <a:xfrm>
            <a:off x="228254" y="3990891"/>
            <a:ext cx="120360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zh-TW" sz="2800" b="1" dirty="0" smtClean="0"/>
              <a:t>口頭</a:t>
            </a:r>
            <a:r>
              <a:rPr lang="zh-TW" altLang="zh-TW" sz="2800" b="1" dirty="0"/>
              <a:t>報告時，請攜帶實體人形圖海報，並於螢幕放映人形圖照片</a:t>
            </a:r>
            <a:r>
              <a:rPr lang="zh-TW" altLang="zh-TW" sz="2800" b="1" dirty="0" smtClean="0"/>
              <a:t>。</a:t>
            </a:r>
            <a:endParaRPr lang="en-US" altLang="zh-TW" sz="2800" b="1" dirty="0" smtClean="0"/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zh-TW" sz="2800" b="1" dirty="0" smtClean="0"/>
              <a:t>開口</a:t>
            </a:r>
            <a:r>
              <a:rPr lang="zh-TW" altLang="zh-TW" sz="2800" b="1" dirty="0"/>
              <a:t>發言即為計時之</a:t>
            </a:r>
            <a:r>
              <a:rPr lang="zh-TW" altLang="zh-TW" sz="2800" b="1" dirty="0" smtClean="0"/>
              <a:t>開始</a:t>
            </a:r>
            <a:r>
              <a:rPr lang="en-US" altLang="zh-TW" sz="2800" b="1" dirty="0" smtClean="0"/>
              <a:t>—</a:t>
            </a:r>
          </a:p>
          <a:p>
            <a:pPr lvl="0">
              <a:lnSpc>
                <a:spcPct val="150000"/>
              </a:lnSpc>
            </a:pPr>
            <a:r>
              <a:rPr lang="zh-TW" altLang="en-US" sz="2800" b="1" dirty="0" smtClean="0"/>
              <a:t>     </a:t>
            </a:r>
            <a:r>
              <a:rPr lang="zh-TW" altLang="zh-TW" sz="2800" b="1" dirty="0" smtClean="0"/>
              <a:t>計時員</a:t>
            </a:r>
            <a:r>
              <a:rPr lang="zh-TW" altLang="zh-TW" sz="2800" b="1" dirty="0"/>
              <a:t>於講述時間六分鐘按鈴一次</a:t>
            </a:r>
            <a:r>
              <a:rPr lang="zh-TW" altLang="zh-TW" sz="2800" b="1" dirty="0" smtClean="0"/>
              <a:t>，八</a:t>
            </a:r>
            <a:r>
              <a:rPr lang="zh-TW" altLang="zh-TW" sz="2800" b="1" dirty="0"/>
              <a:t>分鐘按鈴二次，停止報告。</a:t>
            </a:r>
          </a:p>
        </p:txBody>
      </p:sp>
    </p:spTree>
    <p:extLst>
      <p:ext uri="{BB962C8B-B14F-4D97-AF65-F5344CB8AC3E}">
        <p14:creationId xmlns:p14="http://schemas.microsoft.com/office/powerpoint/2010/main" val="4089584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7" y="258764"/>
            <a:ext cx="9205912" cy="626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3509009" y="2238749"/>
            <a:ext cx="5416868" cy="2185214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6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整合醫學</a:t>
            </a:r>
            <a:endParaRPr lang="en-US" altLang="zh-TW" sz="6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zh-TW" altLang="en-US" sz="6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急診後送病房</a:t>
            </a:r>
            <a:endParaRPr lang="zh-TW" altLang="en-US" sz="6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65235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1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6579</TotalTime>
  <Words>286</Words>
  <Application>Microsoft Office PowerPoint</Application>
  <PresentationFormat>自訂</PresentationFormat>
  <Paragraphs>26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Ju-Ping Chiang</dc:creator>
  <cp:lastModifiedBy>hp</cp:lastModifiedBy>
  <cp:revision>312</cp:revision>
  <dcterms:created xsi:type="dcterms:W3CDTF">2022-11-13T22:09:59Z</dcterms:created>
  <dcterms:modified xsi:type="dcterms:W3CDTF">2025-03-07T00:39:24Z</dcterms:modified>
</cp:coreProperties>
</file>